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01" r:id="rId3"/>
    <p:sldId id="302" r:id="rId4"/>
    <p:sldId id="259" r:id="rId5"/>
    <p:sldId id="260" r:id="rId6"/>
    <p:sldId id="320" r:id="rId7"/>
    <p:sldId id="288" r:id="rId8"/>
    <p:sldId id="312" r:id="rId9"/>
    <p:sldId id="307" r:id="rId10"/>
    <p:sldId id="285" r:id="rId11"/>
    <p:sldId id="308" r:id="rId12"/>
    <p:sldId id="309" r:id="rId13"/>
    <p:sldId id="310" r:id="rId14"/>
    <p:sldId id="267" r:id="rId15"/>
    <p:sldId id="277" r:id="rId16"/>
    <p:sldId id="284" r:id="rId17"/>
    <p:sldId id="270" r:id="rId18"/>
    <p:sldId id="278" r:id="rId19"/>
    <p:sldId id="271" r:id="rId20"/>
    <p:sldId id="303" r:id="rId21"/>
    <p:sldId id="295" r:id="rId22"/>
    <p:sldId id="305" r:id="rId23"/>
    <p:sldId id="315" r:id="rId24"/>
    <p:sldId id="317" r:id="rId25"/>
    <p:sldId id="318" r:id="rId26"/>
    <p:sldId id="299" r:id="rId27"/>
    <p:sldId id="311" r:id="rId28"/>
    <p:sldId id="304" r:id="rId29"/>
    <p:sldId id="274" r:id="rId30"/>
    <p:sldId id="275" r:id="rId31"/>
    <p:sldId id="276" r:id="rId32"/>
    <p:sldId id="293" r:id="rId33"/>
    <p:sldId id="300" r:id="rId34"/>
    <p:sldId id="313" r:id="rId35"/>
    <p:sldId id="306" r:id="rId36"/>
    <p:sldId id="2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hyperlink" Target="https://maps.google.com/maps?ll=53.3054,-6.22011&amp;z=18&amp;t=m&amp;hl=en-US&amp;gl=US&amp;mapclient=apiv3&amp;cid=11838180565165154286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google.com/maps?ll=53.3054,-6.22011&amp;z=18&amp;t=m&amp;hl=en-US&amp;gl=US&amp;mapclient=apiv3&amp;cid=11838180565165154286" TargetMode="External"/><Relationship Id="rId7" Type="http://schemas.openxmlformats.org/officeDocument/2006/relationships/image" Target="../media/image52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4C0C3-916F-489A-8395-281DD9ADECB4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4C5B1E-C28B-46DF-9B7C-68BEDF5452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Nursing and midwifery students in first to third year may claim allowances while on clinical placement. </a:t>
          </a:r>
        </a:p>
      </dgm:t>
    </dgm:pt>
    <dgm:pt modelId="{79DACFE6-88BE-43A0-9BE2-2F970EDEC130}" type="parTrans" cxnId="{47EC9378-7BFD-4AFF-B89E-F6799188A744}">
      <dgm:prSet/>
      <dgm:spPr/>
      <dgm:t>
        <a:bodyPr/>
        <a:lstStyle/>
        <a:p>
          <a:endParaRPr lang="en-US"/>
        </a:p>
      </dgm:t>
    </dgm:pt>
    <dgm:pt modelId="{1AA674B4-5128-49CA-9002-4B48EB307B79}" type="sibTrans" cxnId="{47EC9378-7BFD-4AFF-B89E-F6799188A74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5952F6-6337-47AB-97F1-4DA826A04A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HSE HR Circular 9/2004 </a:t>
          </a:r>
        </a:p>
      </dgm:t>
    </dgm:pt>
    <dgm:pt modelId="{C72F48F3-CC3A-4EEA-BB6C-441E9342FEAD}" type="parTrans" cxnId="{4CC0D242-992B-4025-9A82-6C14A663F774}">
      <dgm:prSet/>
      <dgm:spPr/>
      <dgm:t>
        <a:bodyPr/>
        <a:lstStyle/>
        <a:p>
          <a:endParaRPr lang="en-US"/>
        </a:p>
      </dgm:t>
    </dgm:pt>
    <dgm:pt modelId="{D2A629E8-9358-4E97-A491-ABEF0F8A8BF2}" type="sibTrans" cxnId="{4CC0D242-992B-4025-9A82-6C14A663F77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FD162B-D9C4-4ACF-AC76-2BA3F00949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Accommodation allowance up to but not exceeding €50.79 weekly for the duration of the placement where it is necessary for the student to obtain accommodation away from his/her normal place of residence”.</a:t>
          </a:r>
        </a:p>
      </dgm:t>
    </dgm:pt>
    <dgm:pt modelId="{5E85D1C6-7E5B-4BF7-81CF-A51121F47BF7}" type="parTrans" cxnId="{24084238-423F-454F-B434-A22F0C553576}">
      <dgm:prSet/>
      <dgm:spPr/>
      <dgm:t>
        <a:bodyPr/>
        <a:lstStyle/>
        <a:p>
          <a:endParaRPr lang="en-US"/>
        </a:p>
      </dgm:t>
    </dgm:pt>
    <dgm:pt modelId="{166BD547-26B1-49AE-A2D3-9BD7A4DEABA6}" type="sibTrans" cxnId="{24084238-423F-454F-B434-A22F0C5535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A30138-CA3E-4558-82D0-A1E2131AF2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Weekly travel allowance of €24.00 approx. (Weekly Student Rambling Leap Card)</a:t>
          </a:r>
        </a:p>
      </dgm:t>
    </dgm:pt>
    <dgm:pt modelId="{C8E136B6-1A04-4FE2-9AB4-8CB6B3E2C5F5}" type="parTrans" cxnId="{7B1F3F1A-41E4-478D-8B64-D38CC06656AD}">
      <dgm:prSet/>
      <dgm:spPr/>
      <dgm:t>
        <a:bodyPr/>
        <a:lstStyle/>
        <a:p>
          <a:endParaRPr lang="en-US"/>
        </a:p>
      </dgm:t>
    </dgm:pt>
    <dgm:pt modelId="{7F1C6F43-934C-4DC6-80C6-772A91F1EDF5}" type="sibTrans" cxnId="{7B1F3F1A-41E4-478D-8B64-D38CC06656A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B906582-783D-4ABC-A78B-F14AC854E1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NMH allocations officer collates this amount at the end of the student's clinical placement and send it to NMH Salaries department in May each year</a:t>
          </a:r>
        </a:p>
      </dgm:t>
    </dgm:pt>
    <dgm:pt modelId="{62F6261D-451D-471E-8E08-2639CDA78CE3}" type="parTrans" cxnId="{70DF806D-58F5-442A-84D3-00F35EF281C6}">
      <dgm:prSet/>
      <dgm:spPr/>
      <dgm:t>
        <a:bodyPr/>
        <a:lstStyle/>
        <a:p>
          <a:endParaRPr lang="en-US"/>
        </a:p>
      </dgm:t>
    </dgm:pt>
    <dgm:pt modelId="{92993521-7431-494B-A266-024EEE765A33}" type="sibTrans" cxnId="{70DF806D-58F5-442A-84D3-00F35EF281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50945D8-A43C-41B3-8F1B-2F3EF25E76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Students receive the amount usually in June each year when supernumerary placements are complete</a:t>
          </a:r>
        </a:p>
      </dgm:t>
    </dgm:pt>
    <dgm:pt modelId="{66510776-30C2-4DEC-BA0E-B0464B070E1B}" type="parTrans" cxnId="{DCF9EA60-4F37-4726-AE87-34D877028678}">
      <dgm:prSet/>
      <dgm:spPr/>
      <dgm:t>
        <a:bodyPr/>
        <a:lstStyle/>
        <a:p>
          <a:endParaRPr lang="en-US"/>
        </a:p>
      </dgm:t>
    </dgm:pt>
    <dgm:pt modelId="{0E48B86E-F091-4049-87C7-2C4C31B891CC}" type="sibTrans" cxnId="{DCF9EA60-4F37-4726-AE87-34D8770286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AE18E53-D134-46A1-8587-FCD5D36BD5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Paid directly into bank accounts. Make sure that NMH have your bank account details</a:t>
          </a:r>
        </a:p>
      </dgm:t>
    </dgm:pt>
    <dgm:pt modelId="{CE6DE6B3-335A-4285-A6C1-BA09D1DAE184}" type="parTrans" cxnId="{5DC4578F-5361-48F7-AADF-48B0CE7086A5}">
      <dgm:prSet/>
      <dgm:spPr/>
      <dgm:t>
        <a:bodyPr/>
        <a:lstStyle/>
        <a:p>
          <a:endParaRPr lang="en-US"/>
        </a:p>
      </dgm:t>
    </dgm:pt>
    <dgm:pt modelId="{03DF5725-DEDE-4074-B945-CCBB1DD014EE}" type="sibTrans" cxnId="{5DC4578F-5361-48F7-AADF-48B0CE7086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2668280-6538-4BB6-9843-A414E6CB9C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More details to follow during Orientation to hospital</a:t>
          </a:r>
        </a:p>
      </dgm:t>
    </dgm:pt>
    <dgm:pt modelId="{98F36C12-3B3B-4B13-B9F0-43C93944C23A}" type="parTrans" cxnId="{E6D34FFE-8587-4644-B7E9-DFABA532556B}">
      <dgm:prSet/>
      <dgm:spPr/>
      <dgm:t>
        <a:bodyPr/>
        <a:lstStyle/>
        <a:p>
          <a:endParaRPr lang="en-US"/>
        </a:p>
      </dgm:t>
    </dgm:pt>
    <dgm:pt modelId="{CDDCA04A-81EE-4C55-A06F-23FBA32C18B3}" type="sibTrans" cxnId="{E6D34FFE-8587-4644-B7E9-DFABA532556B}">
      <dgm:prSet/>
      <dgm:spPr/>
      <dgm:t>
        <a:bodyPr/>
        <a:lstStyle/>
        <a:p>
          <a:endParaRPr lang="en-US"/>
        </a:p>
      </dgm:t>
    </dgm:pt>
    <dgm:pt modelId="{E1AD1855-9B34-42C1-98F3-AD17D74E2277}" type="pres">
      <dgm:prSet presAssocID="{5CE4C0C3-916F-489A-8395-281DD9ADECB4}" presName="diagram" presStyleCnt="0">
        <dgm:presLayoutVars>
          <dgm:dir/>
          <dgm:resizeHandles val="exact"/>
        </dgm:presLayoutVars>
      </dgm:prSet>
      <dgm:spPr/>
    </dgm:pt>
    <dgm:pt modelId="{82602B54-5C2C-4886-A0F9-DAA335459F27}" type="pres">
      <dgm:prSet presAssocID="{AB4C5B1E-C28B-46DF-9B7C-68BEDF5452B0}" presName="node" presStyleLbl="node1" presStyleIdx="0" presStyleCnt="8">
        <dgm:presLayoutVars>
          <dgm:bulletEnabled val="1"/>
        </dgm:presLayoutVars>
      </dgm:prSet>
      <dgm:spPr/>
    </dgm:pt>
    <dgm:pt modelId="{BC78E45B-BC60-4804-BD0B-3ABA146BADC0}" type="pres">
      <dgm:prSet presAssocID="{1AA674B4-5128-49CA-9002-4B48EB307B79}" presName="sibTrans" presStyleCnt="0"/>
      <dgm:spPr/>
    </dgm:pt>
    <dgm:pt modelId="{64F97722-D4A1-43E8-8D69-84A66C00FE2A}" type="pres">
      <dgm:prSet presAssocID="{AA5952F6-6337-47AB-97F1-4DA826A04AAB}" presName="node" presStyleLbl="node1" presStyleIdx="1" presStyleCnt="8">
        <dgm:presLayoutVars>
          <dgm:bulletEnabled val="1"/>
        </dgm:presLayoutVars>
      </dgm:prSet>
      <dgm:spPr/>
    </dgm:pt>
    <dgm:pt modelId="{0E72A67A-4FC7-4DDC-8563-394218FC903D}" type="pres">
      <dgm:prSet presAssocID="{D2A629E8-9358-4E97-A491-ABEF0F8A8BF2}" presName="sibTrans" presStyleCnt="0"/>
      <dgm:spPr/>
    </dgm:pt>
    <dgm:pt modelId="{047B5D21-FE7A-4B1F-BB78-A86420B5B19B}" type="pres">
      <dgm:prSet presAssocID="{B6FD162B-D9C4-4ACF-AC76-2BA3F00949EB}" presName="node" presStyleLbl="node1" presStyleIdx="2" presStyleCnt="8">
        <dgm:presLayoutVars>
          <dgm:bulletEnabled val="1"/>
        </dgm:presLayoutVars>
      </dgm:prSet>
      <dgm:spPr/>
    </dgm:pt>
    <dgm:pt modelId="{5D569955-64E2-44F5-8703-612EE23D4540}" type="pres">
      <dgm:prSet presAssocID="{166BD547-26B1-49AE-A2D3-9BD7A4DEABA6}" presName="sibTrans" presStyleCnt="0"/>
      <dgm:spPr/>
    </dgm:pt>
    <dgm:pt modelId="{75647E28-D6E1-46DA-82E7-8332537B39E9}" type="pres">
      <dgm:prSet presAssocID="{CAA30138-CA3E-4558-82D0-A1E2131AF220}" presName="node" presStyleLbl="node1" presStyleIdx="3" presStyleCnt="8">
        <dgm:presLayoutVars>
          <dgm:bulletEnabled val="1"/>
        </dgm:presLayoutVars>
      </dgm:prSet>
      <dgm:spPr/>
    </dgm:pt>
    <dgm:pt modelId="{2021CED1-089A-4DD3-A8A1-B5EF73280E50}" type="pres">
      <dgm:prSet presAssocID="{7F1C6F43-934C-4DC6-80C6-772A91F1EDF5}" presName="sibTrans" presStyleCnt="0"/>
      <dgm:spPr/>
    </dgm:pt>
    <dgm:pt modelId="{3CFB4398-64E2-4F85-A962-C5C3F35DF01F}" type="pres">
      <dgm:prSet presAssocID="{9B906582-783D-4ABC-A78B-F14AC854E135}" presName="node" presStyleLbl="node1" presStyleIdx="4" presStyleCnt="8">
        <dgm:presLayoutVars>
          <dgm:bulletEnabled val="1"/>
        </dgm:presLayoutVars>
      </dgm:prSet>
      <dgm:spPr/>
    </dgm:pt>
    <dgm:pt modelId="{BE102A63-ECED-48CE-BDBA-834AADC57696}" type="pres">
      <dgm:prSet presAssocID="{92993521-7431-494B-A266-024EEE765A33}" presName="sibTrans" presStyleCnt="0"/>
      <dgm:spPr/>
    </dgm:pt>
    <dgm:pt modelId="{DC2A66BF-1F1C-4A41-8E0E-755F4158F6F6}" type="pres">
      <dgm:prSet presAssocID="{D50945D8-A43C-41B3-8F1B-2F3EF25E76B5}" presName="node" presStyleLbl="node1" presStyleIdx="5" presStyleCnt="8">
        <dgm:presLayoutVars>
          <dgm:bulletEnabled val="1"/>
        </dgm:presLayoutVars>
      </dgm:prSet>
      <dgm:spPr/>
    </dgm:pt>
    <dgm:pt modelId="{E429C00A-FBFC-4981-852B-EA781BE49EE6}" type="pres">
      <dgm:prSet presAssocID="{0E48B86E-F091-4049-87C7-2C4C31B891CC}" presName="sibTrans" presStyleCnt="0"/>
      <dgm:spPr/>
    </dgm:pt>
    <dgm:pt modelId="{CE4E1233-449A-4923-930E-C3D51C2D40CD}" type="pres">
      <dgm:prSet presAssocID="{0AE18E53-D134-46A1-8587-FCD5D36BD54D}" presName="node" presStyleLbl="node1" presStyleIdx="6" presStyleCnt="8">
        <dgm:presLayoutVars>
          <dgm:bulletEnabled val="1"/>
        </dgm:presLayoutVars>
      </dgm:prSet>
      <dgm:spPr/>
    </dgm:pt>
    <dgm:pt modelId="{56385D94-227E-4556-AE71-9C86EEF2DAA7}" type="pres">
      <dgm:prSet presAssocID="{03DF5725-DEDE-4074-B945-CCBB1DD014EE}" presName="sibTrans" presStyleCnt="0"/>
      <dgm:spPr/>
    </dgm:pt>
    <dgm:pt modelId="{D1E2EBF5-1BAC-4472-9350-BA89C21134F0}" type="pres">
      <dgm:prSet presAssocID="{C2668280-6538-4BB6-9843-A414E6CB9C3E}" presName="node" presStyleLbl="node1" presStyleIdx="7" presStyleCnt="8">
        <dgm:presLayoutVars>
          <dgm:bulletEnabled val="1"/>
        </dgm:presLayoutVars>
      </dgm:prSet>
      <dgm:spPr/>
    </dgm:pt>
  </dgm:ptLst>
  <dgm:cxnLst>
    <dgm:cxn modelId="{7B1F3F1A-41E4-478D-8B64-D38CC06656AD}" srcId="{5CE4C0C3-916F-489A-8395-281DD9ADECB4}" destId="{CAA30138-CA3E-4558-82D0-A1E2131AF220}" srcOrd="3" destOrd="0" parTransId="{C8E136B6-1A04-4FE2-9AB4-8CB6B3E2C5F5}" sibTransId="{7F1C6F43-934C-4DC6-80C6-772A91F1EDF5}"/>
    <dgm:cxn modelId="{24084238-423F-454F-B434-A22F0C553576}" srcId="{5CE4C0C3-916F-489A-8395-281DD9ADECB4}" destId="{B6FD162B-D9C4-4ACF-AC76-2BA3F00949EB}" srcOrd="2" destOrd="0" parTransId="{5E85D1C6-7E5B-4BF7-81CF-A51121F47BF7}" sibTransId="{166BD547-26B1-49AE-A2D3-9BD7A4DEABA6}"/>
    <dgm:cxn modelId="{4CC0D242-992B-4025-9A82-6C14A663F774}" srcId="{5CE4C0C3-916F-489A-8395-281DD9ADECB4}" destId="{AA5952F6-6337-47AB-97F1-4DA826A04AAB}" srcOrd="1" destOrd="0" parTransId="{C72F48F3-CC3A-4EEA-BB6C-441E9342FEAD}" sibTransId="{D2A629E8-9358-4E97-A491-ABEF0F8A8BF2}"/>
    <dgm:cxn modelId="{3CB21046-8B09-4579-A02D-80DF9173B77D}" type="presOf" srcId="{D50945D8-A43C-41B3-8F1B-2F3EF25E76B5}" destId="{DC2A66BF-1F1C-4A41-8E0E-755F4158F6F6}" srcOrd="0" destOrd="0" presId="urn:microsoft.com/office/officeart/2005/8/layout/default"/>
    <dgm:cxn modelId="{DCF9EA60-4F37-4726-AE87-34D877028678}" srcId="{5CE4C0C3-916F-489A-8395-281DD9ADECB4}" destId="{D50945D8-A43C-41B3-8F1B-2F3EF25E76B5}" srcOrd="5" destOrd="0" parTransId="{66510776-30C2-4DEC-BA0E-B0464B070E1B}" sibTransId="{0E48B86E-F091-4049-87C7-2C4C31B891CC}"/>
    <dgm:cxn modelId="{70DF806D-58F5-442A-84D3-00F35EF281C6}" srcId="{5CE4C0C3-916F-489A-8395-281DD9ADECB4}" destId="{9B906582-783D-4ABC-A78B-F14AC854E135}" srcOrd="4" destOrd="0" parTransId="{62F6261D-451D-471E-8E08-2639CDA78CE3}" sibTransId="{92993521-7431-494B-A266-024EEE765A33}"/>
    <dgm:cxn modelId="{47EC9378-7BFD-4AFF-B89E-F6799188A744}" srcId="{5CE4C0C3-916F-489A-8395-281DD9ADECB4}" destId="{AB4C5B1E-C28B-46DF-9B7C-68BEDF5452B0}" srcOrd="0" destOrd="0" parTransId="{79DACFE6-88BE-43A0-9BE2-2F970EDEC130}" sibTransId="{1AA674B4-5128-49CA-9002-4B48EB307B79}"/>
    <dgm:cxn modelId="{3F8B3D7A-C222-4CB6-A5E7-04311FE90972}" type="presOf" srcId="{C2668280-6538-4BB6-9843-A414E6CB9C3E}" destId="{D1E2EBF5-1BAC-4472-9350-BA89C21134F0}" srcOrd="0" destOrd="0" presId="urn:microsoft.com/office/officeart/2005/8/layout/default"/>
    <dgm:cxn modelId="{CD4F6D7A-7E38-45D6-8544-F9015CBDCDEA}" type="presOf" srcId="{B6FD162B-D9C4-4ACF-AC76-2BA3F00949EB}" destId="{047B5D21-FE7A-4B1F-BB78-A86420B5B19B}" srcOrd="0" destOrd="0" presId="urn:microsoft.com/office/officeart/2005/8/layout/default"/>
    <dgm:cxn modelId="{64D14C8B-1520-41CB-BBA4-572ED4F49013}" type="presOf" srcId="{0AE18E53-D134-46A1-8587-FCD5D36BD54D}" destId="{CE4E1233-449A-4923-930E-C3D51C2D40CD}" srcOrd="0" destOrd="0" presId="urn:microsoft.com/office/officeart/2005/8/layout/default"/>
    <dgm:cxn modelId="{5DC4578F-5361-48F7-AADF-48B0CE7086A5}" srcId="{5CE4C0C3-916F-489A-8395-281DD9ADECB4}" destId="{0AE18E53-D134-46A1-8587-FCD5D36BD54D}" srcOrd="6" destOrd="0" parTransId="{CE6DE6B3-335A-4285-A6C1-BA09D1DAE184}" sibTransId="{03DF5725-DEDE-4074-B945-CCBB1DD014EE}"/>
    <dgm:cxn modelId="{6CD4F795-B6AD-4F05-8909-770AFFCF99CB}" type="presOf" srcId="{AA5952F6-6337-47AB-97F1-4DA826A04AAB}" destId="{64F97722-D4A1-43E8-8D69-84A66C00FE2A}" srcOrd="0" destOrd="0" presId="urn:microsoft.com/office/officeart/2005/8/layout/default"/>
    <dgm:cxn modelId="{7E97F9A1-B54A-48E4-BC6B-B8764643AD4B}" type="presOf" srcId="{9B906582-783D-4ABC-A78B-F14AC854E135}" destId="{3CFB4398-64E2-4F85-A962-C5C3F35DF01F}" srcOrd="0" destOrd="0" presId="urn:microsoft.com/office/officeart/2005/8/layout/default"/>
    <dgm:cxn modelId="{0BC2F0D7-9031-4527-B616-F1E6C3F1E842}" type="presOf" srcId="{5CE4C0C3-916F-489A-8395-281DD9ADECB4}" destId="{E1AD1855-9B34-42C1-98F3-AD17D74E2277}" srcOrd="0" destOrd="0" presId="urn:microsoft.com/office/officeart/2005/8/layout/default"/>
    <dgm:cxn modelId="{5E5BFAF8-2E28-48E6-9C6D-B0CD5F48F384}" type="presOf" srcId="{CAA30138-CA3E-4558-82D0-A1E2131AF220}" destId="{75647E28-D6E1-46DA-82E7-8332537B39E9}" srcOrd="0" destOrd="0" presId="urn:microsoft.com/office/officeart/2005/8/layout/default"/>
    <dgm:cxn modelId="{435D4DF9-BF6A-4587-9219-FC504B2A0DD2}" type="presOf" srcId="{AB4C5B1E-C28B-46DF-9B7C-68BEDF5452B0}" destId="{82602B54-5C2C-4886-A0F9-DAA335459F27}" srcOrd="0" destOrd="0" presId="urn:microsoft.com/office/officeart/2005/8/layout/default"/>
    <dgm:cxn modelId="{E6D34FFE-8587-4644-B7E9-DFABA532556B}" srcId="{5CE4C0C3-916F-489A-8395-281DD9ADECB4}" destId="{C2668280-6538-4BB6-9843-A414E6CB9C3E}" srcOrd="7" destOrd="0" parTransId="{98F36C12-3B3B-4B13-B9F0-43C93944C23A}" sibTransId="{CDDCA04A-81EE-4C55-A06F-23FBA32C18B3}"/>
    <dgm:cxn modelId="{05F77BD1-7EB5-4C65-A722-BA9F520351A2}" type="presParOf" srcId="{E1AD1855-9B34-42C1-98F3-AD17D74E2277}" destId="{82602B54-5C2C-4886-A0F9-DAA335459F27}" srcOrd="0" destOrd="0" presId="urn:microsoft.com/office/officeart/2005/8/layout/default"/>
    <dgm:cxn modelId="{00A85AA2-A294-47FE-8FC5-CA264D6BB13F}" type="presParOf" srcId="{E1AD1855-9B34-42C1-98F3-AD17D74E2277}" destId="{BC78E45B-BC60-4804-BD0B-3ABA146BADC0}" srcOrd="1" destOrd="0" presId="urn:microsoft.com/office/officeart/2005/8/layout/default"/>
    <dgm:cxn modelId="{2ABA37A6-FDE6-4542-A31F-E6DE141B3B9C}" type="presParOf" srcId="{E1AD1855-9B34-42C1-98F3-AD17D74E2277}" destId="{64F97722-D4A1-43E8-8D69-84A66C00FE2A}" srcOrd="2" destOrd="0" presId="urn:microsoft.com/office/officeart/2005/8/layout/default"/>
    <dgm:cxn modelId="{EC287167-A0BA-4215-B281-D1C385FC1015}" type="presParOf" srcId="{E1AD1855-9B34-42C1-98F3-AD17D74E2277}" destId="{0E72A67A-4FC7-4DDC-8563-394218FC903D}" srcOrd="3" destOrd="0" presId="urn:microsoft.com/office/officeart/2005/8/layout/default"/>
    <dgm:cxn modelId="{38BBF71D-CFBA-4AEE-A346-C9E191B8D88E}" type="presParOf" srcId="{E1AD1855-9B34-42C1-98F3-AD17D74E2277}" destId="{047B5D21-FE7A-4B1F-BB78-A86420B5B19B}" srcOrd="4" destOrd="0" presId="urn:microsoft.com/office/officeart/2005/8/layout/default"/>
    <dgm:cxn modelId="{D4527157-8D0D-4A26-98A2-BEC310B4CC3C}" type="presParOf" srcId="{E1AD1855-9B34-42C1-98F3-AD17D74E2277}" destId="{5D569955-64E2-44F5-8703-612EE23D4540}" srcOrd="5" destOrd="0" presId="urn:microsoft.com/office/officeart/2005/8/layout/default"/>
    <dgm:cxn modelId="{FE27F0A4-B1F5-4DCC-A8FE-A215FC4231B0}" type="presParOf" srcId="{E1AD1855-9B34-42C1-98F3-AD17D74E2277}" destId="{75647E28-D6E1-46DA-82E7-8332537B39E9}" srcOrd="6" destOrd="0" presId="urn:microsoft.com/office/officeart/2005/8/layout/default"/>
    <dgm:cxn modelId="{EE8383CE-3728-4707-BDC3-D3BC1D46644B}" type="presParOf" srcId="{E1AD1855-9B34-42C1-98F3-AD17D74E2277}" destId="{2021CED1-089A-4DD3-A8A1-B5EF73280E50}" srcOrd="7" destOrd="0" presId="urn:microsoft.com/office/officeart/2005/8/layout/default"/>
    <dgm:cxn modelId="{EF263D70-99EE-46B8-8F6C-8E912E29D0A3}" type="presParOf" srcId="{E1AD1855-9B34-42C1-98F3-AD17D74E2277}" destId="{3CFB4398-64E2-4F85-A962-C5C3F35DF01F}" srcOrd="8" destOrd="0" presId="urn:microsoft.com/office/officeart/2005/8/layout/default"/>
    <dgm:cxn modelId="{FD627108-8902-4E14-83D7-0BCB4787BD2B}" type="presParOf" srcId="{E1AD1855-9B34-42C1-98F3-AD17D74E2277}" destId="{BE102A63-ECED-48CE-BDBA-834AADC57696}" srcOrd="9" destOrd="0" presId="urn:microsoft.com/office/officeart/2005/8/layout/default"/>
    <dgm:cxn modelId="{578D471D-5A65-4D4D-8B97-08B88A7A4121}" type="presParOf" srcId="{E1AD1855-9B34-42C1-98F3-AD17D74E2277}" destId="{DC2A66BF-1F1C-4A41-8E0E-755F4158F6F6}" srcOrd="10" destOrd="0" presId="urn:microsoft.com/office/officeart/2005/8/layout/default"/>
    <dgm:cxn modelId="{62B5F6B8-83D1-446D-BB5C-F187274315FF}" type="presParOf" srcId="{E1AD1855-9B34-42C1-98F3-AD17D74E2277}" destId="{E429C00A-FBFC-4981-852B-EA781BE49EE6}" srcOrd="11" destOrd="0" presId="urn:microsoft.com/office/officeart/2005/8/layout/default"/>
    <dgm:cxn modelId="{AB11448F-8D1E-49A4-96E4-12BB3C111357}" type="presParOf" srcId="{E1AD1855-9B34-42C1-98F3-AD17D74E2277}" destId="{CE4E1233-449A-4923-930E-C3D51C2D40CD}" srcOrd="12" destOrd="0" presId="urn:microsoft.com/office/officeart/2005/8/layout/default"/>
    <dgm:cxn modelId="{6447DD9E-3526-4613-9731-3472C66CE62E}" type="presParOf" srcId="{E1AD1855-9B34-42C1-98F3-AD17D74E2277}" destId="{56385D94-227E-4556-AE71-9C86EEF2DAA7}" srcOrd="13" destOrd="0" presId="urn:microsoft.com/office/officeart/2005/8/layout/default"/>
    <dgm:cxn modelId="{37DF1C7F-CD89-4FF0-B733-68B9C8E0A794}" type="presParOf" srcId="{E1AD1855-9B34-42C1-98F3-AD17D74E2277}" destId="{D1E2EBF5-1BAC-4472-9350-BA89C21134F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4CD5F-1A63-4E03-99A5-B74944A5C3F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5A866EE-15ED-4CDA-9384-9468CC698D83}">
      <dgm:prSet phldrT="[Text]"/>
      <dgm:spPr/>
      <dgm:t>
        <a:bodyPr/>
        <a:lstStyle/>
        <a:p>
          <a:r>
            <a:rPr lang="en-US" dirty="0"/>
            <a:t>Year 1</a:t>
          </a:r>
          <a:endParaRPr lang="en-IE" dirty="0"/>
        </a:p>
      </dgm:t>
    </dgm:pt>
    <dgm:pt modelId="{28D025F9-168A-4967-8A2A-E9E29E6D7A53}" type="parTrans" cxnId="{45252D0D-9CCD-4043-905C-CDB302775E82}">
      <dgm:prSet/>
      <dgm:spPr/>
      <dgm:t>
        <a:bodyPr/>
        <a:lstStyle/>
        <a:p>
          <a:endParaRPr lang="en-IE"/>
        </a:p>
      </dgm:t>
    </dgm:pt>
    <dgm:pt modelId="{E63CC839-C45E-4CB1-B44B-F31865F25564}" type="sibTrans" cxnId="{45252D0D-9CCD-4043-905C-CDB302775E82}">
      <dgm:prSet/>
      <dgm:spPr/>
      <dgm:t>
        <a:bodyPr/>
        <a:lstStyle/>
        <a:p>
          <a:endParaRPr lang="en-IE"/>
        </a:p>
      </dgm:t>
    </dgm:pt>
    <dgm:pt modelId="{3CCF0512-6FBD-4401-B0E5-6FB099379DD9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Autumn Trimester</a:t>
          </a:r>
        </a:p>
        <a:p>
          <a:pPr>
            <a:buNone/>
          </a:pPr>
          <a:r>
            <a:rPr lang="en-US" sz="1800" dirty="0"/>
            <a:t>Sept-Dec (UCD)</a:t>
          </a:r>
        </a:p>
        <a:p>
          <a:pPr>
            <a:buFont typeface="Arial" panose="020B0604020202020204" pitchFamily="34" charset="0"/>
            <a:buChar char="•"/>
          </a:pPr>
          <a:endParaRPr lang="en-IE" sz="1200" dirty="0"/>
        </a:p>
      </dgm:t>
    </dgm:pt>
    <dgm:pt modelId="{02C2F038-C46C-452B-ABE5-FA01ABCE425C}" type="parTrans" cxnId="{2D539358-5FE0-437D-87EF-C965F88A15E1}">
      <dgm:prSet/>
      <dgm:spPr/>
      <dgm:t>
        <a:bodyPr/>
        <a:lstStyle/>
        <a:p>
          <a:endParaRPr lang="en-IE"/>
        </a:p>
      </dgm:t>
    </dgm:pt>
    <dgm:pt modelId="{29C1E8C6-FD37-464D-B362-3D676B928AFE}" type="sibTrans" cxnId="{2D539358-5FE0-437D-87EF-C965F88A15E1}">
      <dgm:prSet/>
      <dgm:spPr/>
      <dgm:t>
        <a:bodyPr/>
        <a:lstStyle/>
        <a:p>
          <a:endParaRPr lang="en-IE"/>
        </a:p>
      </dgm:t>
    </dgm:pt>
    <dgm:pt modelId="{F503B02C-147E-4606-9F9C-E51486A88285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Spring Trimester</a:t>
          </a:r>
        </a:p>
        <a:p>
          <a:r>
            <a:rPr lang="en-US" sz="1400" dirty="0"/>
            <a:t>Clinical Placement x 5 weeks</a:t>
          </a:r>
        </a:p>
        <a:p>
          <a:r>
            <a:rPr lang="en-US" sz="1400" dirty="0"/>
            <a:t>UCD x 4 weeks</a:t>
          </a:r>
        </a:p>
        <a:p>
          <a:r>
            <a:rPr lang="en-US" sz="1400" dirty="0"/>
            <a:t>Clinical Placement x 6 weeks</a:t>
          </a:r>
        </a:p>
        <a:p>
          <a:r>
            <a:rPr lang="en-IE" sz="1400" dirty="0">
              <a:solidFill>
                <a:schemeClr val="bg1"/>
              </a:solidFill>
            </a:rPr>
            <a:t>Assessments</a:t>
          </a:r>
        </a:p>
      </dgm:t>
    </dgm:pt>
    <dgm:pt modelId="{C8D555D6-295A-4455-B91C-2012FD0EF064}" type="parTrans" cxnId="{D6B409D8-02E2-4961-A79A-71C803F104B7}">
      <dgm:prSet/>
      <dgm:spPr/>
      <dgm:t>
        <a:bodyPr/>
        <a:lstStyle/>
        <a:p>
          <a:endParaRPr lang="en-IE"/>
        </a:p>
      </dgm:t>
    </dgm:pt>
    <dgm:pt modelId="{6FF6F64E-7C8F-4B92-A9A3-D93BDDAC8F94}" type="sibTrans" cxnId="{D6B409D8-02E2-4961-A79A-71C803F104B7}">
      <dgm:prSet/>
      <dgm:spPr/>
      <dgm:t>
        <a:bodyPr/>
        <a:lstStyle/>
        <a:p>
          <a:endParaRPr lang="en-IE"/>
        </a:p>
      </dgm:t>
    </dgm:pt>
    <dgm:pt modelId="{66BF6099-C8B7-42F6-89BA-A99D3B67593A}">
      <dgm:prSet phldrT="[Text]"/>
      <dgm:spPr/>
      <dgm:t>
        <a:bodyPr/>
        <a:lstStyle/>
        <a:p>
          <a:r>
            <a:rPr lang="en-US" dirty="0"/>
            <a:t>Year 2</a:t>
          </a:r>
          <a:endParaRPr lang="en-IE" dirty="0"/>
        </a:p>
      </dgm:t>
    </dgm:pt>
    <dgm:pt modelId="{8E8738C7-69FC-423F-934F-BBC607E6F365}" type="parTrans" cxnId="{C99D8D17-7743-4C44-A845-41EB27F6C225}">
      <dgm:prSet/>
      <dgm:spPr/>
      <dgm:t>
        <a:bodyPr/>
        <a:lstStyle/>
        <a:p>
          <a:endParaRPr lang="en-IE"/>
        </a:p>
      </dgm:t>
    </dgm:pt>
    <dgm:pt modelId="{BD32DAF9-0BBE-4E31-9665-570B6D95B927}" type="sibTrans" cxnId="{C99D8D17-7743-4C44-A845-41EB27F6C225}">
      <dgm:prSet/>
      <dgm:spPr/>
      <dgm:t>
        <a:bodyPr/>
        <a:lstStyle/>
        <a:p>
          <a:endParaRPr lang="en-IE"/>
        </a:p>
      </dgm:t>
    </dgm:pt>
    <dgm:pt modelId="{47225BBE-EEC1-41CE-B964-5C0E0C70F929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Autumn Trimester</a:t>
          </a:r>
        </a:p>
        <a:p>
          <a:r>
            <a:rPr lang="en-US" sz="1800" dirty="0"/>
            <a:t>Sept-Dec (UCD)</a:t>
          </a:r>
        </a:p>
        <a:p>
          <a:endParaRPr lang="en-IE" sz="1400" dirty="0"/>
        </a:p>
      </dgm:t>
    </dgm:pt>
    <dgm:pt modelId="{956FCA18-6C16-4FF4-82C0-E9A292AF71D0}" type="parTrans" cxnId="{33B33AD2-B099-4540-8FBB-92D660427EAD}">
      <dgm:prSet/>
      <dgm:spPr/>
      <dgm:t>
        <a:bodyPr/>
        <a:lstStyle/>
        <a:p>
          <a:endParaRPr lang="en-IE"/>
        </a:p>
      </dgm:t>
    </dgm:pt>
    <dgm:pt modelId="{8FAA4C6C-E669-45A3-AB33-C5BDE26D3AD2}" type="sibTrans" cxnId="{33B33AD2-B099-4540-8FBB-92D660427EAD}">
      <dgm:prSet/>
      <dgm:spPr/>
      <dgm:t>
        <a:bodyPr/>
        <a:lstStyle/>
        <a:p>
          <a:endParaRPr lang="en-IE"/>
        </a:p>
      </dgm:t>
    </dgm:pt>
    <dgm:pt modelId="{BE3E141E-112E-4D5E-B6F7-626351C12B05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Spring Trimester</a:t>
          </a:r>
        </a:p>
        <a:p>
          <a:r>
            <a:rPr lang="en-US" sz="1800" dirty="0"/>
            <a:t>Clinical Placements</a:t>
          </a:r>
        </a:p>
        <a:p>
          <a:r>
            <a:rPr lang="en-US" sz="1800" dirty="0"/>
            <a:t>IEHG hospitals</a:t>
          </a:r>
        </a:p>
        <a:p>
          <a:r>
            <a:rPr lang="en-US" sz="1800" dirty="0"/>
            <a:t>Specialist placements</a:t>
          </a:r>
          <a:endParaRPr lang="en-IE" sz="1800" dirty="0"/>
        </a:p>
      </dgm:t>
    </dgm:pt>
    <dgm:pt modelId="{131EF38C-16B9-4190-AE4E-60DCC700C9E9}" type="parTrans" cxnId="{86D452C8-DB97-469B-B66E-29CCF0B84DCA}">
      <dgm:prSet/>
      <dgm:spPr/>
      <dgm:t>
        <a:bodyPr/>
        <a:lstStyle/>
        <a:p>
          <a:endParaRPr lang="en-IE"/>
        </a:p>
      </dgm:t>
    </dgm:pt>
    <dgm:pt modelId="{F84C4B8E-F35A-467C-87C4-FF55A1DB9AC0}" type="sibTrans" cxnId="{86D452C8-DB97-469B-B66E-29CCF0B84DCA}">
      <dgm:prSet/>
      <dgm:spPr/>
      <dgm:t>
        <a:bodyPr/>
        <a:lstStyle/>
        <a:p>
          <a:endParaRPr lang="en-IE"/>
        </a:p>
      </dgm:t>
    </dgm:pt>
    <dgm:pt modelId="{482B8095-EDE6-4C76-973C-E682E303FFC7}">
      <dgm:prSet phldrT="[Text]"/>
      <dgm:spPr/>
      <dgm:t>
        <a:bodyPr/>
        <a:lstStyle/>
        <a:p>
          <a:r>
            <a:rPr lang="en-US" dirty="0"/>
            <a:t>Year 3</a:t>
          </a:r>
          <a:endParaRPr lang="en-IE" dirty="0"/>
        </a:p>
      </dgm:t>
    </dgm:pt>
    <dgm:pt modelId="{91B008DC-481D-4060-9E0F-5D7566B1108A}" type="parTrans" cxnId="{B80AE295-5371-4071-A342-FD973FFEAA4B}">
      <dgm:prSet/>
      <dgm:spPr/>
      <dgm:t>
        <a:bodyPr/>
        <a:lstStyle/>
        <a:p>
          <a:endParaRPr lang="en-IE"/>
        </a:p>
      </dgm:t>
    </dgm:pt>
    <dgm:pt modelId="{E8A867B9-930E-4A4C-9AC1-FCAE99F52709}" type="sibTrans" cxnId="{B80AE295-5371-4071-A342-FD973FFEAA4B}">
      <dgm:prSet/>
      <dgm:spPr/>
      <dgm:t>
        <a:bodyPr/>
        <a:lstStyle/>
        <a:p>
          <a:endParaRPr lang="en-IE"/>
        </a:p>
      </dgm:t>
    </dgm:pt>
    <dgm:pt modelId="{5497615A-EFB5-4E3D-BDF1-2CBC01782032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Autumn Trimester</a:t>
          </a:r>
        </a:p>
        <a:p>
          <a:r>
            <a:rPr lang="en-US" dirty="0"/>
            <a:t>UCD x 2 weeks (end August)</a:t>
          </a:r>
        </a:p>
        <a:p>
          <a:r>
            <a:rPr lang="en-US" dirty="0"/>
            <a:t>Clinical Placements</a:t>
          </a:r>
        </a:p>
        <a:p>
          <a:r>
            <a:rPr lang="en-US" dirty="0"/>
            <a:t>IEHG hospitals</a:t>
          </a:r>
        </a:p>
        <a:p>
          <a:r>
            <a:rPr lang="en-US" dirty="0"/>
            <a:t>Specialist placements</a:t>
          </a:r>
          <a:endParaRPr lang="en-IE" dirty="0"/>
        </a:p>
      </dgm:t>
    </dgm:pt>
    <dgm:pt modelId="{F0CA1603-A07D-4F94-A507-81853F7D0EB7}" type="parTrans" cxnId="{F0465F0B-6ECE-42B5-87C2-1DF87AEBC179}">
      <dgm:prSet/>
      <dgm:spPr/>
      <dgm:t>
        <a:bodyPr/>
        <a:lstStyle/>
        <a:p>
          <a:endParaRPr lang="en-IE"/>
        </a:p>
      </dgm:t>
    </dgm:pt>
    <dgm:pt modelId="{82B58169-12D7-41FA-A89E-A8FC64811187}" type="sibTrans" cxnId="{F0465F0B-6ECE-42B5-87C2-1DF87AEBC179}">
      <dgm:prSet/>
      <dgm:spPr/>
      <dgm:t>
        <a:bodyPr/>
        <a:lstStyle/>
        <a:p>
          <a:endParaRPr lang="en-IE"/>
        </a:p>
      </dgm:t>
    </dgm:pt>
    <dgm:pt modelId="{63BC58CC-5F40-4BE1-981E-76AB6351A4E4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Spring Trimester</a:t>
          </a:r>
        </a:p>
        <a:p>
          <a:r>
            <a:rPr lang="en-US" sz="1800" dirty="0"/>
            <a:t>Jan-May (UCD)</a:t>
          </a:r>
          <a:endParaRPr lang="en-IE" sz="1800" dirty="0"/>
        </a:p>
      </dgm:t>
    </dgm:pt>
    <dgm:pt modelId="{29999A06-F336-4C37-9258-542303F45CCA}" type="parTrans" cxnId="{025DCA79-C16B-41AA-8434-01EEA16F8AAB}">
      <dgm:prSet/>
      <dgm:spPr/>
      <dgm:t>
        <a:bodyPr/>
        <a:lstStyle/>
        <a:p>
          <a:endParaRPr lang="en-IE"/>
        </a:p>
      </dgm:t>
    </dgm:pt>
    <dgm:pt modelId="{38FD67E1-A861-4475-8E77-ACD1B986DC82}" type="sibTrans" cxnId="{025DCA79-C16B-41AA-8434-01EEA16F8AAB}">
      <dgm:prSet/>
      <dgm:spPr/>
      <dgm:t>
        <a:bodyPr/>
        <a:lstStyle/>
        <a:p>
          <a:endParaRPr lang="en-IE"/>
        </a:p>
      </dgm:t>
    </dgm:pt>
    <dgm:pt modelId="{5E162246-F14B-47A4-892D-0A6BBA8C74C2}">
      <dgm:prSet/>
      <dgm:spPr/>
      <dgm:t>
        <a:bodyPr/>
        <a:lstStyle/>
        <a:p>
          <a:r>
            <a:rPr lang="en-US" dirty="0"/>
            <a:t>Year 4</a:t>
          </a:r>
          <a:endParaRPr lang="en-IE" dirty="0"/>
        </a:p>
      </dgm:t>
    </dgm:pt>
    <dgm:pt modelId="{4A2D25DD-A4A1-427B-8EF4-1E6E68809849}" type="parTrans" cxnId="{96793BCA-0C2C-45A7-B45B-508E01DA15CC}">
      <dgm:prSet/>
      <dgm:spPr/>
      <dgm:t>
        <a:bodyPr/>
        <a:lstStyle/>
        <a:p>
          <a:endParaRPr lang="en-IE"/>
        </a:p>
      </dgm:t>
    </dgm:pt>
    <dgm:pt modelId="{ABCF2742-23B6-42F2-8E3E-5F24A4D142EE}" type="sibTrans" cxnId="{96793BCA-0C2C-45A7-B45B-508E01DA15CC}">
      <dgm:prSet/>
      <dgm:spPr/>
      <dgm:t>
        <a:bodyPr/>
        <a:lstStyle/>
        <a:p>
          <a:endParaRPr lang="en-IE"/>
        </a:p>
      </dgm:t>
    </dgm:pt>
    <dgm:pt modelId="{1F12C292-3D3B-4B2B-8645-21491B41D927}" type="pres">
      <dgm:prSet presAssocID="{E124CD5F-1A63-4E03-99A5-B74944A5C3F5}" presName="theList" presStyleCnt="0">
        <dgm:presLayoutVars>
          <dgm:dir/>
          <dgm:animLvl val="lvl"/>
          <dgm:resizeHandles val="exact"/>
        </dgm:presLayoutVars>
      </dgm:prSet>
      <dgm:spPr/>
    </dgm:pt>
    <dgm:pt modelId="{BA844B89-2271-4C3B-B34C-9F6444314493}" type="pres">
      <dgm:prSet presAssocID="{65A866EE-15ED-4CDA-9384-9468CC698D83}" presName="compNode" presStyleCnt="0"/>
      <dgm:spPr/>
    </dgm:pt>
    <dgm:pt modelId="{8E745637-46B5-4620-91C6-6B622B895C70}" type="pres">
      <dgm:prSet presAssocID="{65A866EE-15ED-4CDA-9384-9468CC698D83}" presName="aNode" presStyleLbl="bgShp" presStyleIdx="0" presStyleCnt="4"/>
      <dgm:spPr/>
    </dgm:pt>
    <dgm:pt modelId="{2EAD0FA0-9FF4-4246-AE06-F9D71128F1CC}" type="pres">
      <dgm:prSet presAssocID="{65A866EE-15ED-4CDA-9384-9468CC698D83}" presName="textNode" presStyleLbl="bgShp" presStyleIdx="0" presStyleCnt="4"/>
      <dgm:spPr/>
    </dgm:pt>
    <dgm:pt modelId="{9E3B6B52-4BE7-4632-AF77-5A6E353318C1}" type="pres">
      <dgm:prSet presAssocID="{65A866EE-15ED-4CDA-9384-9468CC698D83}" presName="compChildNode" presStyleCnt="0"/>
      <dgm:spPr/>
    </dgm:pt>
    <dgm:pt modelId="{F8313885-30DF-4B49-9CD3-3CDA6DF9F6CF}" type="pres">
      <dgm:prSet presAssocID="{65A866EE-15ED-4CDA-9384-9468CC698D83}" presName="theInnerList" presStyleCnt="0"/>
      <dgm:spPr/>
    </dgm:pt>
    <dgm:pt modelId="{BE335887-DBA1-47EA-82F8-F7F93B9DE2C0}" type="pres">
      <dgm:prSet presAssocID="{3CCF0512-6FBD-4401-B0E5-6FB099379DD9}" presName="childNode" presStyleLbl="node1" presStyleIdx="0" presStyleCnt="6">
        <dgm:presLayoutVars>
          <dgm:bulletEnabled val="1"/>
        </dgm:presLayoutVars>
      </dgm:prSet>
      <dgm:spPr/>
    </dgm:pt>
    <dgm:pt modelId="{D38A6827-ADB8-46AC-A760-0B902B46AE60}" type="pres">
      <dgm:prSet presAssocID="{3CCF0512-6FBD-4401-B0E5-6FB099379DD9}" presName="aSpace2" presStyleCnt="0"/>
      <dgm:spPr/>
    </dgm:pt>
    <dgm:pt modelId="{8E5EE045-5F0D-41DC-93D2-9FF9A74E1656}" type="pres">
      <dgm:prSet presAssocID="{F503B02C-147E-4606-9F9C-E51486A88285}" presName="childNode" presStyleLbl="node1" presStyleIdx="1" presStyleCnt="6">
        <dgm:presLayoutVars>
          <dgm:bulletEnabled val="1"/>
        </dgm:presLayoutVars>
      </dgm:prSet>
      <dgm:spPr/>
    </dgm:pt>
    <dgm:pt modelId="{B650FEF9-7A11-4538-BFA9-750C9FB61200}" type="pres">
      <dgm:prSet presAssocID="{65A866EE-15ED-4CDA-9384-9468CC698D83}" presName="aSpace" presStyleCnt="0"/>
      <dgm:spPr/>
    </dgm:pt>
    <dgm:pt modelId="{E1AB0D76-5DB8-4708-841F-E6E8DDCEAA74}" type="pres">
      <dgm:prSet presAssocID="{66BF6099-C8B7-42F6-89BA-A99D3B67593A}" presName="compNode" presStyleCnt="0"/>
      <dgm:spPr/>
    </dgm:pt>
    <dgm:pt modelId="{5378E0A8-3FB0-444F-9D8A-5BA993C58DB8}" type="pres">
      <dgm:prSet presAssocID="{66BF6099-C8B7-42F6-89BA-A99D3B67593A}" presName="aNode" presStyleLbl="bgShp" presStyleIdx="1" presStyleCnt="4"/>
      <dgm:spPr/>
    </dgm:pt>
    <dgm:pt modelId="{B4CB07BC-CA13-4066-AA55-065814F6B916}" type="pres">
      <dgm:prSet presAssocID="{66BF6099-C8B7-42F6-89BA-A99D3B67593A}" presName="textNode" presStyleLbl="bgShp" presStyleIdx="1" presStyleCnt="4"/>
      <dgm:spPr/>
    </dgm:pt>
    <dgm:pt modelId="{8E8F3BDD-CAE1-4C3F-83DB-B0B336E3D735}" type="pres">
      <dgm:prSet presAssocID="{66BF6099-C8B7-42F6-89BA-A99D3B67593A}" presName="compChildNode" presStyleCnt="0"/>
      <dgm:spPr/>
    </dgm:pt>
    <dgm:pt modelId="{BCB8C7C2-8528-462D-8524-044575B7B4DA}" type="pres">
      <dgm:prSet presAssocID="{66BF6099-C8B7-42F6-89BA-A99D3B67593A}" presName="theInnerList" presStyleCnt="0"/>
      <dgm:spPr/>
    </dgm:pt>
    <dgm:pt modelId="{DFA3A5B3-C3BC-4947-B5DA-C92197C12376}" type="pres">
      <dgm:prSet presAssocID="{47225BBE-EEC1-41CE-B964-5C0E0C70F929}" presName="childNode" presStyleLbl="node1" presStyleIdx="2" presStyleCnt="6">
        <dgm:presLayoutVars>
          <dgm:bulletEnabled val="1"/>
        </dgm:presLayoutVars>
      </dgm:prSet>
      <dgm:spPr/>
    </dgm:pt>
    <dgm:pt modelId="{262072D2-38FE-409E-9485-6937C72F94EC}" type="pres">
      <dgm:prSet presAssocID="{47225BBE-EEC1-41CE-B964-5C0E0C70F929}" presName="aSpace2" presStyleCnt="0"/>
      <dgm:spPr/>
    </dgm:pt>
    <dgm:pt modelId="{60D615AE-E177-49FE-9CCB-13CA4D0D4D38}" type="pres">
      <dgm:prSet presAssocID="{BE3E141E-112E-4D5E-B6F7-626351C12B05}" presName="childNode" presStyleLbl="node1" presStyleIdx="3" presStyleCnt="6" custLinFactNeighborX="-1351">
        <dgm:presLayoutVars>
          <dgm:bulletEnabled val="1"/>
        </dgm:presLayoutVars>
      </dgm:prSet>
      <dgm:spPr/>
    </dgm:pt>
    <dgm:pt modelId="{D01D6805-B7FC-4E3F-87E5-98AFD1DA5C73}" type="pres">
      <dgm:prSet presAssocID="{66BF6099-C8B7-42F6-89BA-A99D3B67593A}" presName="aSpace" presStyleCnt="0"/>
      <dgm:spPr/>
    </dgm:pt>
    <dgm:pt modelId="{3C1A9A36-CDA2-470B-992D-8C7F35E2694E}" type="pres">
      <dgm:prSet presAssocID="{482B8095-EDE6-4C76-973C-E682E303FFC7}" presName="compNode" presStyleCnt="0"/>
      <dgm:spPr/>
    </dgm:pt>
    <dgm:pt modelId="{09FD5D49-46B3-4F3C-BB78-0DDF115F91FC}" type="pres">
      <dgm:prSet presAssocID="{482B8095-EDE6-4C76-973C-E682E303FFC7}" presName="aNode" presStyleLbl="bgShp" presStyleIdx="2" presStyleCnt="4"/>
      <dgm:spPr/>
    </dgm:pt>
    <dgm:pt modelId="{EF72BCAE-A4E0-43FE-8156-8F843D6BF9BB}" type="pres">
      <dgm:prSet presAssocID="{482B8095-EDE6-4C76-973C-E682E303FFC7}" presName="textNode" presStyleLbl="bgShp" presStyleIdx="2" presStyleCnt="4"/>
      <dgm:spPr/>
    </dgm:pt>
    <dgm:pt modelId="{49DCCD5C-5CAB-4DFE-8A5E-5C51839B58ED}" type="pres">
      <dgm:prSet presAssocID="{482B8095-EDE6-4C76-973C-E682E303FFC7}" presName="compChildNode" presStyleCnt="0"/>
      <dgm:spPr/>
    </dgm:pt>
    <dgm:pt modelId="{8F21885F-FF2F-4129-B122-DDFDB3F99F28}" type="pres">
      <dgm:prSet presAssocID="{482B8095-EDE6-4C76-973C-E682E303FFC7}" presName="theInnerList" presStyleCnt="0"/>
      <dgm:spPr/>
    </dgm:pt>
    <dgm:pt modelId="{3BED1F55-DB7D-4730-99A8-D582DD03FAD1}" type="pres">
      <dgm:prSet presAssocID="{5497615A-EFB5-4E3D-BDF1-2CBC01782032}" presName="childNode" presStyleLbl="node1" presStyleIdx="4" presStyleCnt="6">
        <dgm:presLayoutVars>
          <dgm:bulletEnabled val="1"/>
        </dgm:presLayoutVars>
      </dgm:prSet>
      <dgm:spPr/>
    </dgm:pt>
    <dgm:pt modelId="{A4D400E1-0C1E-4213-9DE6-6F8A54459A94}" type="pres">
      <dgm:prSet presAssocID="{5497615A-EFB5-4E3D-BDF1-2CBC01782032}" presName="aSpace2" presStyleCnt="0"/>
      <dgm:spPr/>
    </dgm:pt>
    <dgm:pt modelId="{4EC64412-28C4-4700-AEDE-6EAF6C05324E}" type="pres">
      <dgm:prSet presAssocID="{63BC58CC-5F40-4BE1-981E-76AB6351A4E4}" presName="childNode" presStyleLbl="node1" presStyleIdx="5" presStyleCnt="6">
        <dgm:presLayoutVars>
          <dgm:bulletEnabled val="1"/>
        </dgm:presLayoutVars>
      </dgm:prSet>
      <dgm:spPr/>
    </dgm:pt>
    <dgm:pt modelId="{C6024F05-DE2F-4831-A916-ADB222F2027C}" type="pres">
      <dgm:prSet presAssocID="{482B8095-EDE6-4C76-973C-E682E303FFC7}" presName="aSpace" presStyleCnt="0"/>
      <dgm:spPr/>
    </dgm:pt>
    <dgm:pt modelId="{7D254DCC-0F4B-451D-85BE-E59B92BEDCB3}" type="pres">
      <dgm:prSet presAssocID="{5E162246-F14B-47A4-892D-0A6BBA8C74C2}" presName="compNode" presStyleCnt="0"/>
      <dgm:spPr/>
    </dgm:pt>
    <dgm:pt modelId="{B8A44E89-2B25-44B1-A808-3F47C4A1B501}" type="pres">
      <dgm:prSet presAssocID="{5E162246-F14B-47A4-892D-0A6BBA8C74C2}" presName="aNode" presStyleLbl="bgShp" presStyleIdx="3" presStyleCnt="4" custLinFactNeighborX="-1151" custLinFactNeighborY="1698"/>
      <dgm:spPr/>
    </dgm:pt>
    <dgm:pt modelId="{0AE42DA7-B9D7-4671-AE23-6310A8F89D42}" type="pres">
      <dgm:prSet presAssocID="{5E162246-F14B-47A4-892D-0A6BBA8C74C2}" presName="textNode" presStyleLbl="bgShp" presStyleIdx="3" presStyleCnt="4"/>
      <dgm:spPr/>
    </dgm:pt>
    <dgm:pt modelId="{399BF270-89F1-451C-B002-4C06E5BBAE3C}" type="pres">
      <dgm:prSet presAssocID="{5E162246-F14B-47A4-892D-0A6BBA8C74C2}" presName="compChildNode" presStyleCnt="0"/>
      <dgm:spPr/>
    </dgm:pt>
    <dgm:pt modelId="{E441AAF8-ECBF-4BDE-83D8-1410C14B6FB6}" type="pres">
      <dgm:prSet presAssocID="{5E162246-F14B-47A4-892D-0A6BBA8C74C2}" presName="theInnerList" presStyleCnt="0"/>
      <dgm:spPr/>
    </dgm:pt>
  </dgm:ptLst>
  <dgm:cxnLst>
    <dgm:cxn modelId="{3BD70200-B1C8-4FB1-AC86-324EA320F005}" type="presOf" srcId="{3CCF0512-6FBD-4401-B0E5-6FB099379DD9}" destId="{BE335887-DBA1-47EA-82F8-F7F93B9DE2C0}" srcOrd="0" destOrd="0" presId="urn:microsoft.com/office/officeart/2005/8/layout/lProcess2"/>
    <dgm:cxn modelId="{F199A001-61B1-4307-A464-12A5C596D735}" type="presOf" srcId="{47225BBE-EEC1-41CE-B964-5C0E0C70F929}" destId="{DFA3A5B3-C3BC-4947-B5DA-C92197C12376}" srcOrd="0" destOrd="0" presId="urn:microsoft.com/office/officeart/2005/8/layout/lProcess2"/>
    <dgm:cxn modelId="{A373F405-46F7-4C39-949F-8937BF3D9C67}" type="presOf" srcId="{66BF6099-C8B7-42F6-89BA-A99D3B67593A}" destId="{5378E0A8-3FB0-444F-9D8A-5BA993C58DB8}" srcOrd="0" destOrd="0" presId="urn:microsoft.com/office/officeart/2005/8/layout/lProcess2"/>
    <dgm:cxn modelId="{9EBEA008-2E97-4325-8066-E58D03833DC0}" type="presOf" srcId="{5497615A-EFB5-4E3D-BDF1-2CBC01782032}" destId="{3BED1F55-DB7D-4730-99A8-D582DD03FAD1}" srcOrd="0" destOrd="0" presId="urn:microsoft.com/office/officeart/2005/8/layout/lProcess2"/>
    <dgm:cxn modelId="{F0465F0B-6ECE-42B5-87C2-1DF87AEBC179}" srcId="{482B8095-EDE6-4C76-973C-E682E303FFC7}" destId="{5497615A-EFB5-4E3D-BDF1-2CBC01782032}" srcOrd="0" destOrd="0" parTransId="{F0CA1603-A07D-4F94-A507-81853F7D0EB7}" sibTransId="{82B58169-12D7-41FA-A89E-A8FC64811187}"/>
    <dgm:cxn modelId="{DF996A0C-6AC8-4368-B192-6A3118BEEB50}" type="presOf" srcId="{482B8095-EDE6-4C76-973C-E682E303FFC7}" destId="{EF72BCAE-A4E0-43FE-8156-8F843D6BF9BB}" srcOrd="1" destOrd="0" presId="urn:microsoft.com/office/officeart/2005/8/layout/lProcess2"/>
    <dgm:cxn modelId="{45252D0D-9CCD-4043-905C-CDB302775E82}" srcId="{E124CD5F-1A63-4E03-99A5-B74944A5C3F5}" destId="{65A866EE-15ED-4CDA-9384-9468CC698D83}" srcOrd="0" destOrd="0" parTransId="{28D025F9-168A-4967-8A2A-E9E29E6D7A53}" sibTransId="{E63CC839-C45E-4CB1-B44B-F31865F25564}"/>
    <dgm:cxn modelId="{C99D8D17-7743-4C44-A845-41EB27F6C225}" srcId="{E124CD5F-1A63-4E03-99A5-B74944A5C3F5}" destId="{66BF6099-C8B7-42F6-89BA-A99D3B67593A}" srcOrd="1" destOrd="0" parTransId="{8E8738C7-69FC-423F-934F-BBC607E6F365}" sibTransId="{BD32DAF9-0BBE-4E31-9665-570B6D95B927}"/>
    <dgm:cxn modelId="{65AA0E1B-9001-451B-BCA3-3EF73A461BC0}" type="presOf" srcId="{5E162246-F14B-47A4-892D-0A6BBA8C74C2}" destId="{0AE42DA7-B9D7-4671-AE23-6310A8F89D42}" srcOrd="1" destOrd="0" presId="urn:microsoft.com/office/officeart/2005/8/layout/lProcess2"/>
    <dgm:cxn modelId="{2EE3C547-FBE9-44F6-9CEC-2D48D4995F8B}" type="presOf" srcId="{BE3E141E-112E-4D5E-B6F7-626351C12B05}" destId="{60D615AE-E177-49FE-9CCB-13CA4D0D4D38}" srcOrd="0" destOrd="0" presId="urn:microsoft.com/office/officeart/2005/8/layout/lProcess2"/>
    <dgm:cxn modelId="{8D0E5957-E762-4755-893B-9F0612729FB7}" type="presOf" srcId="{E124CD5F-1A63-4E03-99A5-B74944A5C3F5}" destId="{1F12C292-3D3B-4B2B-8645-21491B41D927}" srcOrd="0" destOrd="0" presId="urn:microsoft.com/office/officeart/2005/8/layout/lProcess2"/>
    <dgm:cxn modelId="{2D539358-5FE0-437D-87EF-C965F88A15E1}" srcId="{65A866EE-15ED-4CDA-9384-9468CC698D83}" destId="{3CCF0512-6FBD-4401-B0E5-6FB099379DD9}" srcOrd="0" destOrd="0" parTransId="{02C2F038-C46C-452B-ABE5-FA01ABCE425C}" sibTransId="{29C1E8C6-FD37-464D-B362-3D676B928AFE}"/>
    <dgm:cxn modelId="{025DCA79-C16B-41AA-8434-01EEA16F8AAB}" srcId="{482B8095-EDE6-4C76-973C-E682E303FFC7}" destId="{63BC58CC-5F40-4BE1-981E-76AB6351A4E4}" srcOrd="1" destOrd="0" parTransId="{29999A06-F336-4C37-9258-542303F45CCA}" sibTransId="{38FD67E1-A861-4475-8E77-ACD1B986DC82}"/>
    <dgm:cxn modelId="{3F95F582-97A2-49BC-92F0-B85E5AA1DD61}" type="presOf" srcId="{482B8095-EDE6-4C76-973C-E682E303FFC7}" destId="{09FD5D49-46B3-4F3C-BB78-0DDF115F91FC}" srcOrd="0" destOrd="0" presId="urn:microsoft.com/office/officeart/2005/8/layout/lProcess2"/>
    <dgm:cxn modelId="{D14D0D84-E1C5-4FCF-89E0-595E0E1E5187}" type="presOf" srcId="{63BC58CC-5F40-4BE1-981E-76AB6351A4E4}" destId="{4EC64412-28C4-4700-AEDE-6EAF6C05324E}" srcOrd="0" destOrd="0" presId="urn:microsoft.com/office/officeart/2005/8/layout/lProcess2"/>
    <dgm:cxn modelId="{B80AE295-5371-4071-A342-FD973FFEAA4B}" srcId="{E124CD5F-1A63-4E03-99A5-B74944A5C3F5}" destId="{482B8095-EDE6-4C76-973C-E682E303FFC7}" srcOrd="2" destOrd="0" parTransId="{91B008DC-481D-4060-9E0F-5D7566B1108A}" sibTransId="{E8A867B9-930E-4A4C-9AC1-FCAE99F52709}"/>
    <dgm:cxn modelId="{0BD9C5AF-99F8-4832-8DF7-AB9CE792B78E}" type="presOf" srcId="{F503B02C-147E-4606-9F9C-E51486A88285}" destId="{8E5EE045-5F0D-41DC-93D2-9FF9A74E1656}" srcOrd="0" destOrd="0" presId="urn:microsoft.com/office/officeart/2005/8/layout/lProcess2"/>
    <dgm:cxn modelId="{B4CA7BBD-2C4B-420A-918C-F8C18A871DFC}" type="presOf" srcId="{66BF6099-C8B7-42F6-89BA-A99D3B67593A}" destId="{B4CB07BC-CA13-4066-AA55-065814F6B916}" srcOrd="1" destOrd="0" presId="urn:microsoft.com/office/officeart/2005/8/layout/lProcess2"/>
    <dgm:cxn modelId="{86D452C8-DB97-469B-B66E-29CCF0B84DCA}" srcId="{66BF6099-C8B7-42F6-89BA-A99D3B67593A}" destId="{BE3E141E-112E-4D5E-B6F7-626351C12B05}" srcOrd="1" destOrd="0" parTransId="{131EF38C-16B9-4190-AE4E-60DCC700C9E9}" sibTransId="{F84C4B8E-F35A-467C-87C4-FF55A1DB9AC0}"/>
    <dgm:cxn modelId="{96793BCA-0C2C-45A7-B45B-508E01DA15CC}" srcId="{E124CD5F-1A63-4E03-99A5-B74944A5C3F5}" destId="{5E162246-F14B-47A4-892D-0A6BBA8C74C2}" srcOrd="3" destOrd="0" parTransId="{4A2D25DD-A4A1-427B-8EF4-1E6E68809849}" sibTransId="{ABCF2742-23B6-42F2-8E3E-5F24A4D142EE}"/>
    <dgm:cxn modelId="{33B33AD2-B099-4540-8FBB-92D660427EAD}" srcId="{66BF6099-C8B7-42F6-89BA-A99D3B67593A}" destId="{47225BBE-EEC1-41CE-B964-5C0E0C70F929}" srcOrd="0" destOrd="0" parTransId="{956FCA18-6C16-4FF4-82C0-E9A292AF71D0}" sibTransId="{8FAA4C6C-E669-45A3-AB33-C5BDE26D3AD2}"/>
    <dgm:cxn modelId="{D6B409D8-02E2-4961-A79A-71C803F104B7}" srcId="{65A866EE-15ED-4CDA-9384-9468CC698D83}" destId="{F503B02C-147E-4606-9F9C-E51486A88285}" srcOrd="1" destOrd="0" parTransId="{C8D555D6-295A-4455-B91C-2012FD0EF064}" sibTransId="{6FF6F64E-7C8F-4B92-A9A3-D93BDDAC8F94}"/>
    <dgm:cxn modelId="{EFA3DED8-0930-4C05-ADE2-FC8F0024BB57}" type="presOf" srcId="{65A866EE-15ED-4CDA-9384-9468CC698D83}" destId="{8E745637-46B5-4620-91C6-6B622B895C70}" srcOrd="0" destOrd="0" presId="urn:microsoft.com/office/officeart/2005/8/layout/lProcess2"/>
    <dgm:cxn modelId="{617A12E4-7387-435F-AB32-7C0999C92937}" type="presOf" srcId="{5E162246-F14B-47A4-892D-0A6BBA8C74C2}" destId="{B8A44E89-2B25-44B1-A808-3F47C4A1B501}" srcOrd="0" destOrd="0" presId="urn:microsoft.com/office/officeart/2005/8/layout/lProcess2"/>
    <dgm:cxn modelId="{0A2417FF-42D2-4F63-8CE7-63FBB9498BFB}" type="presOf" srcId="{65A866EE-15ED-4CDA-9384-9468CC698D83}" destId="{2EAD0FA0-9FF4-4246-AE06-F9D71128F1CC}" srcOrd="1" destOrd="0" presId="urn:microsoft.com/office/officeart/2005/8/layout/lProcess2"/>
    <dgm:cxn modelId="{1B1A42BA-F21A-4718-8EC7-4A6E98B11FB3}" type="presParOf" srcId="{1F12C292-3D3B-4B2B-8645-21491B41D927}" destId="{BA844B89-2271-4C3B-B34C-9F6444314493}" srcOrd="0" destOrd="0" presId="urn:microsoft.com/office/officeart/2005/8/layout/lProcess2"/>
    <dgm:cxn modelId="{20A4AE86-51FF-4475-89E2-EE06A729DF89}" type="presParOf" srcId="{BA844B89-2271-4C3B-B34C-9F6444314493}" destId="{8E745637-46B5-4620-91C6-6B622B895C70}" srcOrd="0" destOrd="0" presId="urn:microsoft.com/office/officeart/2005/8/layout/lProcess2"/>
    <dgm:cxn modelId="{A56E58C8-3953-4CEF-9EF0-960F18CCB1D3}" type="presParOf" srcId="{BA844B89-2271-4C3B-B34C-9F6444314493}" destId="{2EAD0FA0-9FF4-4246-AE06-F9D71128F1CC}" srcOrd="1" destOrd="0" presId="urn:microsoft.com/office/officeart/2005/8/layout/lProcess2"/>
    <dgm:cxn modelId="{CC2DE06D-A938-4098-B808-4C61530F4B5F}" type="presParOf" srcId="{BA844B89-2271-4C3B-B34C-9F6444314493}" destId="{9E3B6B52-4BE7-4632-AF77-5A6E353318C1}" srcOrd="2" destOrd="0" presId="urn:microsoft.com/office/officeart/2005/8/layout/lProcess2"/>
    <dgm:cxn modelId="{C4578E76-E66F-4FD5-875D-366F3216BED6}" type="presParOf" srcId="{9E3B6B52-4BE7-4632-AF77-5A6E353318C1}" destId="{F8313885-30DF-4B49-9CD3-3CDA6DF9F6CF}" srcOrd="0" destOrd="0" presId="urn:microsoft.com/office/officeart/2005/8/layout/lProcess2"/>
    <dgm:cxn modelId="{C9ACFC32-8407-4E62-A293-A1CAC5914F75}" type="presParOf" srcId="{F8313885-30DF-4B49-9CD3-3CDA6DF9F6CF}" destId="{BE335887-DBA1-47EA-82F8-F7F93B9DE2C0}" srcOrd="0" destOrd="0" presId="urn:microsoft.com/office/officeart/2005/8/layout/lProcess2"/>
    <dgm:cxn modelId="{24BDFBDB-F882-4278-8E88-E4269A5E2141}" type="presParOf" srcId="{F8313885-30DF-4B49-9CD3-3CDA6DF9F6CF}" destId="{D38A6827-ADB8-46AC-A760-0B902B46AE60}" srcOrd="1" destOrd="0" presId="urn:microsoft.com/office/officeart/2005/8/layout/lProcess2"/>
    <dgm:cxn modelId="{F1688563-5584-488A-8431-4D9381C0670E}" type="presParOf" srcId="{F8313885-30DF-4B49-9CD3-3CDA6DF9F6CF}" destId="{8E5EE045-5F0D-41DC-93D2-9FF9A74E1656}" srcOrd="2" destOrd="0" presId="urn:microsoft.com/office/officeart/2005/8/layout/lProcess2"/>
    <dgm:cxn modelId="{FDC9EC09-19C4-4861-9D8D-38D63D7BB149}" type="presParOf" srcId="{1F12C292-3D3B-4B2B-8645-21491B41D927}" destId="{B650FEF9-7A11-4538-BFA9-750C9FB61200}" srcOrd="1" destOrd="0" presId="urn:microsoft.com/office/officeart/2005/8/layout/lProcess2"/>
    <dgm:cxn modelId="{FB507217-0629-45E5-83CC-D1E3700B3E42}" type="presParOf" srcId="{1F12C292-3D3B-4B2B-8645-21491B41D927}" destId="{E1AB0D76-5DB8-4708-841F-E6E8DDCEAA74}" srcOrd="2" destOrd="0" presId="urn:microsoft.com/office/officeart/2005/8/layout/lProcess2"/>
    <dgm:cxn modelId="{D99942EC-FCA2-4858-81B2-EA3A27C140C0}" type="presParOf" srcId="{E1AB0D76-5DB8-4708-841F-E6E8DDCEAA74}" destId="{5378E0A8-3FB0-444F-9D8A-5BA993C58DB8}" srcOrd="0" destOrd="0" presId="urn:microsoft.com/office/officeart/2005/8/layout/lProcess2"/>
    <dgm:cxn modelId="{87A9EFAC-32DC-4657-A4AC-6B741F60A897}" type="presParOf" srcId="{E1AB0D76-5DB8-4708-841F-E6E8DDCEAA74}" destId="{B4CB07BC-CA13-4066-AA55-065814F6B916}" srcOrd="1" destOrd="0" presId="urn:microsoft.com/office/officeart/2005/8/layout/lProcess2"/>
    <dgm:cxn modelId="{F301FA8D-8FE1-4B16-B4B9-ED1FD574DF80}" type="presParOf" srcId="{E1AB0D76-5DB8-4708-841F-E6E8DDCEAA74}" destId="{8E8F3BDD-CAE1-4C3F-83DB-B0B336E3D735}" srcOrd="2" destOrd="0" presId="urn:microsoft.com/office/officeart/2005/8/layout/lProcess2"/>
    <dgm:cxn modelId="{30F4FA57-031C-4FBE-AD90-D9D4367BA2A8}" type="presParOf" srcId="{8E8F3BDD-CAE1-4C3F-83DB-B0B336E3D735}" destId="{BCB8C7C2-8528-462D-8524-044575B7B4DA}" srcOrd="0" destOrd="0" presId="urn:microsoft.com/office/officeart/2005/8/layout/lProcess2"/>
    <dgm:cxn modelId="{2238E96C-B94B-4E2B-B0EF-CDFCAFC383B8}" type="presParOf" srcId="{BCB8C7C2-8528-462D-8524-044575B7B4DA}" destId="{DFA3A5B3-C3BC-4947-B5DA-C92197C12376}" srcOrd="0" destOrd="0" presId="urn:microsoft.com/office/officeart/2005/8/layout/lProcess2"/>
    <dgm:cxn modelId="{02A9EBB7-0497-4B0B-BD3A-EB81BB69E633}" type="presParOf" srcId="{BCB8C7C2-8528-462D-8524-044575B7B4DA}" destId="{262072D2-38FE-409E-9485-6937C72F94EC}" srcOrd="1" destOrd="0" presId="urn:microsoft.com/office/officeart/2005/8/layout/lProcess2"/>
    <dgm:cxn modelId="{D05B520E-BAB9-4CF2-92B1-185AEFEB2D5A}" type="presParOf" srcId="{BCB8C7C2-8528-462D-8524-044575B7B4DA}" destId="{60D615AE-E177-49FE-9CCB-13CA4D0D4D38}" srcOrd="2" destOrd="0" presId="urn:microsoft.com/office/officeart/2005/8/layout/lProcess2"/>
    <dgm:cxn modelId="{68A4B8BE-9821-4EDE-9E22-42E3C37FE465}" type="presParOf" srcId="{1F12C292-3D3B-4B2B-8645-21491B41D927}" destId="{D01D6805-B7FC-4E3F-87E5-98AFD1DA5C73}" srcOrd="3" destOrd="0" presId="urn:microsoft.com/office/officeart/2005/8/layout/lProcess2"/>
    <dgm:cxn modelId="{610F830C-E00A-4BD0-A3CC-26D6E5FC1225}" type="presParOf" srcId="{1F12C292-3D3B-4B2B-8645-21491B41D927}" destId="{3C1A9A36-CDA2-470B-992D-8C7F35E2694E}" srcOrd="4" destOrd="0" presId="urn:microsoft.com/office/officeart/2005/8/layout/lProcess2"/>
    <dgm:cxn modelId="{13728AF4-4253-4A7D-A6FB-F86F9E8361E8}" type="presParOf" srcId="{3C1A9A36-CDA2-470B-992D-8C7F35E2694E}" destId="{09FD5D49-46B3-4F3C-BB78-0DDF115F91FC}" srcOrd="0" destOrd="0" presId="urn:microsoft.com/office/officeart/2005/8/layout/lProcess2"/>
    <dgm:cxn modelId="{48831804-1ED9-4578-9B86-81305531221A}" type="presParOf" srcId="{3C1A9A36-CDA2-470B-992D-8C7F35E2694E}" destId="{EF72BCAE-A4E0-43FE-8156-8F843D6BF9BB}" srcOrd="1" destOrd="0" presId="urn:microsoft.com/office/officeart/2005/8/layout/lProcess2"/>
    <dgm:cxn modelId="{9F765F99-0F23-4773-A5F3-FD32A2F94035}" type="presParOf" srcId="{3C1A9A36-CDA2-470B-992D-8C7F35E2694E}" destId="{49DCCD5C-5CAB-4DFE-8A5E-5C51839B58ED}" srcOrd="2" destOrd="0" presId="urn:microsoft.com/office/officeart/2005/8/layout/lProcess2"/>
    <dgm:cxn modelId="{69BA8527-F578-42BE-9887-47CF5F4D979B}" type="presParOf" srcId="{49DCCD5C-5CAB-4DFE-8A5E-5C51839B58ED}" destId="{8F21885F-FF2F-4129-B122-DDFDB3F99F28}" srcOrd="0" destOrd="0" presId="urn:microsoft.com/office/officeart/2005/8/layout/lProcess2"/>
    <dgm:cxn modelId="{41F27D2D-FEB5-4B46-A0EC-74E68C70A921}" type="presParOf" srcId="{8F21885F-FF2F-4129-B122-DDFDB3F99F28}" destId="{3BED1F55-DB7D-4730-99A8-D582DD03FAD1}" srcOrd="0" destOrd="0" presId="urn:microsoft.com/office/officeart/2005/8/layout/lProcess2"/>
    <dgm:cxn modelId="{AD25EEBE-F385-4A14-B6B8-85CA0A236CF1}" type="presParOf" srcId="{8F21885F-FF2F-4129-B122-DDFDB3F99F28}" destId="{A4D400E1-0C1E-4213-9DE6-6F8A54459A94}" srcOrd="1" destOrd="0" presId="urn:microsoft.com/office/officeart/2005/8/layout/lProcess2"/>
    <dgm:cxn modelId="{4EEE86DF-21FF-4322-8E0A-3FAA3713188F}" type="presParOf" srcId="{8F21885F-FF2F-4129-B122-DDFDB3F99F28}" destId="{4EC64412-28C4-4700-AEDE-6EAF6C05324E}" srcOrd="2" destOrd="0" presId="urn:microsoft.com/office/officeart/2005/8/layout/lProcess2"/>
    <dgm:cxn modelId="{5A77D6C7-FF51-4C6D-AC55-C01379CC5625}" type="presParOf" srcId="{1F12C292-3D3B-4B2B-8645-21491B41D927}" destId="{C6024F05-DE2F-4831-A916-ADB222F2027C}" srcOrd="5" destOrd="0" presId="urn:microsoft.com/office/officeart/2005/8/layout/lProcess2"/>
    <dgm:cxn modelId="{5627F325-3E4B-4C95-8E6B-B65DCCF38E91}" type="presParOf" srcId="{1F12C292-3D3B-4B2B-8645-21491B41D927}" destId="{7D254DCC-0F4B-451D-85BE-E59B92BEDCB3}" srcOrd="6" destOrd="0" presId="urn:microsoft.com/office/officeart/2005/8/layout/lProcess2"/>
    <dgm:cxn modelId="{6C6AE314-1D32-4424-80B2-54C5ECBFB55D}" type="presParOf" srcId="{7D254DCC-0F4B-451D-85BE-E59B92BEDCB3}" destId="{B8A44E89-2B25-44B1-A808-3F47C4A1B501}" srcOrd="0" destOrd="0" presId="urn:microsoft.com/office/officeart/2005/8/layout/lProcess2"/>
    <dgm:cxn modelId="{091D0D8E-4EBD-41E1-AA70-17269EDC7369}" type="presParOf" srcId="{7D254DCC-0F4B-451D-85BE-E59B92BEDCB3}" destId="{0AE42DA7-B9D7-4671-AE23-6310A8F89D42}" srcOrd="1" destOrd="0" presId="urn:microsoft.com/office/officeart/2005/8/layout/lProcess2"/>
    <dgm:cxn modelId="{AF7AB2FB-BA19-465E-8000-A015FF49CD2C}" type="presParOf" srcId="{7D254DCC-0F4B-451D-85BE-E59B92BEDCB3}" destId="{399BF270-89F1-451C-B002-4C06E5BBAE3C}" srcOrd="2" destOrd="0" presId="urn:microsoft.com/office/officeart/2005/8/layout/lProcess2"/>
    <dgm:cxn modelId="{7EBC63CE-E5CE-4F28-865C-14237B350048}" type="presParOf" srcId="{399BF270-89F1-451C-B002-4C06E5BBAE3C}" destId="{E441AAF8-ECBF-4BDE-83D8-1410C14B6FB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2CB019-7F0E-4AA3-87CD-FC8D4AF994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5ADC9E3A-89ED-40E6-9605-82C09BC408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Supernumerary</a:t>
          </a:r>
        </a:p>
      </dgm:t>
    </dgm:pt>
    <dgm:pt modelId="{0E33135B-E17F-4E52-8161-E8C79197F3D3}" type="parTrans" cxnId="{60AC7A03-59DB-45F3-85AD-9ED0E1B81E57}">
      <dgm:prSet/>
      <dgm:spPr/>
      <dgm:t>
        <a:bodyPr/>
        <a:lstStyle/>
        <a:p>
          <a:endParaRPr lang="en-US"/>
        </a:p>
      </dgm:t>
    </dgm:pt>
    <dgm:pt modelId="{43F433B9-7C49-4D46-BD94-29E93624FBF4}" type="sibTrans" cxnId="{60AC7A03-59DB-45F3-85AD-9ED0E1B81E57}">
      <dgm:prSet/>
      <dgm:spPr/>
      <dgm:t>
        <a:bodyPr/>
        <a:lstStyle/>
        <a:p>
          <a:endParaRPr lang="en-US"/>
        </a:p>
      </dgm:t>
    </dgm:pt>
    <dgm:pt modelId="{7FFAB566-208B-454E-B147-07DD71DBAF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Supervised and assessed by a qualified midwife</a:t>
          </a:r>
        </a:p>
      </dgm:t>
    </dgm:pt>
    <dgm:pt modelId="{B80E36FD-E648-4CC3-8348-75A69D1FE847}" type="parTrans" cxnId="{9DD83839-8E83-4397-ABBC-21865D211F77}">
      <dgm:prSet/>
      <dgm:spPr/>
      <dgm:t>
        <a:bodyPr/>
        <a:lstStyle/>
        <a:p>
          <a:endParaRPr lang="en-US"/>
        </a:p>
      </dgm:t>
    </dgm:pt>
    <dgm:pt modelId="{67D047EC-FD20-4B22-B6DE-904FC9DD04FA}" type="sibTrans" cxnId="{9DD83839-8E83-4397-ABBC-21865D211F77}">
      <dgm:prSet/>
      <dgm:spPr/>
      <dgm:t>
        <a:bodyPr/>
        <a:lstStyle/>
        <a:p>
          <a:endParaRPr lang="en-US"/>
        </a:p>
      </dgm:t>
    </dgm:pt>
    <dgm:pt modelId="{459F5C2C-5AE8-4BC5-B28F-4FFC3D4583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Varying levels of supervision as proceed through programme</a:t>
          </a:r>
        </a:p>
      </dgm:t>
    </dgm:pt>
    <dgm:pt modelId="{C034296C-F225-468F-862D-B40F213AB61A}" type="parTrans" cxnId="{45AABC09-DF94-4935-82E1-1B064F5C6CD8}">
      <dgm:prSet/>
      <dgm:spPr/>
      <dgm:t>
        <a:bodyPr/>
        <a:lstStyle/>
        <a:p>
          <a:endParaRPr lang="en-US"/>
        </a:p>
      </dgm:t>
    </dgm:pt>
    <dgm:pt modelId="{F74B365A-B5A1-4ADE-B510-536184601D13}" type="sibTrans" cxnId="{45AABC09-DF94-4935-82E1-1B064F5C6CD8}">
      <dgm:prSet/>
      <dgm:spPr/>
      <dgm:t>
        <a:bodyPr/>
        <a:lstStyle/>
        <a:p>
          <a:endParaRPr lang="en-US"/>
        </a:p>
      </dgm:t>
    </dgm:pt>
    <dgm:pt modelId="{11B1DA8B-D225-4814-BCC2-77CF310E99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Direct supervision (Stage 1)</a:t>
          </a:r>
        </a:p>
      </dgm:t>
    </dgm:pt>
    <dgm:pt modelId="{D04F5F3E-175A-43A9-9B89-50AC1CC00EB6}" type="parTrans" cxnId="{A881CF05-6612-4647-84E6-1C38C35BE375}">
      <dgm:prSet/>
      <dgm:spPr/>
      <dgm:t>
        <a:bodyPr/>
        <a:lstStyle/>
        <a:p>
          <a:endParaRPr lang="en-US"/>
        </a:p>
      </dgm:t>
    </dgm:pt>
    <dgm:pt modelId="{080BF5D9-37A7-4F2E-B278-21B3661A233A}" type="sibTrans" cxnId="{A881CF05-6612-4647-84E6-1C38C35BE375}">
      <dgm:prSet/>
      <dgm:spPr/>
      <dgm:t>
        <a:bodyPr/>
        <a:lstStyle/>
        <a:p>
          <a:endParaRPr lang="en-US"/>
        </a:p>
      </dgm:t>
    </dgm:pt>
    <dgm:pt modelId="{C8BE37BA-338A-4339-8177-1E72D12AAA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Close supervision (Stage 2)</a:t>
          </a:r>
        </a:p>
      </dgm:t>
    </dgm:pt>
    <dgm:pt modelId="{AC0FC82A-03A5-4045-9AFE-FC9FDCC63CE5}" type="parTrans" cxnId="{C2F02153-D3B4-4059-850F-F08FBA3EB2D1}">
      <dgm:prSet/>
      <dgm:spPr/>
      <dgm:t>
        <a:bodyPr/>
        <a:lstStyle/>
        <a:p>
          <a:endParaRPr lang="en-US"/>
        </a:p>
      </dgm:t>
    </dgm:pt>
    <dgm:pt modelId="{ACBD847A-D7FF-4314-BBD9-A6D9D68E7647}" type="sibTrans" cxnId="{C2F02153-D3B4-4059-850F-F08FBA3EB2D1}">
      <dgm:prSet/>
      <dgm:spPr/>
      <dgm:t>
        <a:bodyPr/>
        <a:lstStyle/>
        <a:p>
          <a:endParaRPr lang="en-US"/>
        </a:p>
      </dgm:t>
    </dgm:pt>
    <dgm:pt modelId="{25AA3199-405E-4487-A41D-8F780C9AD7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Indirect Supervision (Stage 3)</a:t>
          </a:r>
        </a:p>
      </dgm:t>
    </dgm:pt>
    <dgm:pt modelId="{8B705488-F9A2-425D-9EC5-4A5D3687A8EE}" type="parTrans" cxnId="{5F8588B4-D00F-4425-B7E1-9D1B75C73C38}">
      <dgm:prSet/>
      <dgm:spPr/>
      <dgm:t>
        <a:bodyPr/>
        <a:lstStyle/>
        <a:p>
          <a:endParaRPr lang="en-US"/>
        </a:p>
      </dgm:t>
    </dgm:pt>
    <dgm:pt modelId="{CF2C0491-849E-41C4-9E82-587905D6C3D7}" type="sibTrans" cxnId="{5F8588B4-D00F-4425-B7E1-9D1B75C73C38}">
      <dgm:prSet/>
      <dgm:spPr/>
      <dgm:t>
        <a:bodyPr/>
        <a:lstStyle/>
        <a:p>
          <a:endParaRPr lang="en-US"/>
        </a:p>
      </dgm:t>
    </dgm:pt>
    <dgm:pt modelId="{71F16490-3DC4-416C-98C5-8B723410B8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Distant supervision (Stage 4)</a:t>
          </a:r>
        </a:p>
      </dgm:t>
    </dgm:pt>
    <dgm:pt modelId="{C9CE6287-0806-4FC7-A6FE-064A0F4986A7}" type="parTrans" cxnId="{41001797-D065-4CB6-8526-BA91E4AE3D40}">
      <dgm:prSet/>
      <dgm:spPr/>
      <dgm:t>
        <a:bodyPr/>
        <a:lstStyle/>
        <a:p>
          <a:endParaRPr lang="en-US"/>
        </a:p>
      </dgm:t>
    </dgm:pt>
    <dgm:pt modelId="{F4F86BC4-6430-4699-9289-55730B96853E}" type="sibTrans" cxnId="{41001797-D065-4CB6-8526-BA91E4AE3D40}">
      <dgm:prSet/>
      <dgm:spPr/>
      <dgm:t>
        <a:bodyPr/>
        <a:lstStyle/>
        <a:p>
          <a:endParaRPr lang="en-US"/>
        </a:p>
      </dgm:t>
    </dgm:pt>
    <dgm:pt modelId="{103917E8-9D4A-43D9-9792-6DEA0CF9F040}" type="pres">
      <dgm:prSet presAssocID="{692CB019-7F0E-4AA3-87CD-FC8D4AF99458}" presName="root" presStyleCnt="0">
        <dgm:presLayoutVars>
          <dgm:dir/>
          <dgm:resizeHandles val="exact"/>
        </dgm:presLayoutVars>
      </dgm:prSet>
      <dgm:spPr/>
    </dgm:pt>
    <dgm:pt modelId="{1E7DB54E-BB3A-41D9-B23C-1566ACABAB45}" type="pres">
      <dgm:prSet presAssocID="{5ADC9E3A-89ED-40E6-9605-82C09BC408F7}" presName="compNode" presStyleCnt="0"/>
      <dgm:spPr/>
    </dgm:pt>
    <dgm:pt modelId="{F65B0ABF-812E-44C6-9BC7-2ADF90A453DC}" type="pres">
      <dgm:prSet presAssocID="{5ADC9E3A-89ED-40E6-9605-82C09BC408F7}" presName="bgRect" presStyleLbl="bgShp" presStyleIdx="0" presStyleCnt="3"/>
      <dgm:spPr/>
    </dgm:pt>
    <dgm:pt modelId="{0F4607A5-B370-4801-A107-6CF53E910B45}" type="pres">
      <dgm:prSet presAssocID="{5ADC9E3A-89ED-40E6-9605-82C09BC408F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C7594079-293C-48E3-BB1C-9A6D67EBA74E}" type="pres">
      <dgm:prSet presAssocID="{5ADC9E3A-89ED-40E6-9605-82C09BC408F7}" presName="spaceRect" presStyleCnt="0"/>
      <dgm:spPr/>
    </dgm:pt>
    <dgm:pt modelId="{61A4A077-DEAF-43D3-938B-11ABC2091E63}" type="pres">
      <dgm:prSet presAssocID="{5ADC9E3A-89ED-40E6-9605-82C09BC408F7}" presName="parTx" presStyleLbl="revTx" presStyleIdx="0" presStyleCnt="4">
        <dgm:presLayoutVars>
          <dgm:chMax val="0"/>
          <dgm:chPref val="0"/>
        </dgm:presLayoutVars>
      </dgm:prSet>
      <dgm:spPr/>
    </dgm:pt>
    <dgm:pt modelId="{5DEB59F2-418E-4EF7-9208-9F6FE715C544}" type="pres">
      <dgm:prSet presAssocID="{43F433B9-7C49-4D46-BD94-29E93624FBF4}" presName="sibTrans" presStyleCnt="0"/>
      <dgm:spPr/>
    </dgm:pt>
    <dgm:pt modelId="{B242B3D4-D0ED-447E-9762-303FB94B74D9}" type="pres">
      <dgm:prSet presAssocID="{7FFAB566-208B-454E-B147-07DD71DBAF09}" presName="compNode" presStyleCnt="0"/>
      <dgm:spPr/>
    </dgm:pt>
    <dgm:pt modelId="{6310E520-0127-4753-9301-D72290DA2486}" type="pres">
      <dgm:prSet presAssocID="{7FFAB566-208B-454E-B147-07DD71DBAF09}" presName="bgRect" presStyleLbl="bgShp" presStyleIdx="1" presStyleCnt="3"/>
      <dgm:spPr/>
    </dgm:pt>
    <dgm:pt modelId="{B4D981D6-FB2D-4E22-9F84-D9F634E4FD15}" type="pres">
      <dgm:prSet presAssocID="{7FFAB566-208B-454E-B147-07DD71DBAF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1133813-9B41-481D-885B-CEAEC27BBDD3}" type="pres">
      <dgm:prSet presAssocID="{7FFAB566-208B-454E-B147-07DD71DBAF09}" presName="spaceRect" presStyleCnt="0"/>
      <dgm:spPr/>
    </dgm:pt>
    <dgm:pt modelId="{8A6B2D2F-6282-44C6-8E84-A6A19BC5DA67}" type="pres">
      <dgm:prSet presAssocID="{7FFAB566-208B-454E-B147-07DD71DBAF09}" presName="parTx" presStyleLbl="revTx" presStyleIdx="1" presStyleCnt="4">
        <dgm:presLayoutVars>
          <dgm:chMax val="0"/>
          <dgm:chPref val="0"/>
        </dgm:presLayoutVars>
      </dgm:prSet>
      <dgm:spPr/>
    </dgm:pt>
    <dgm:pt modelId="{06756F65-2BA5-473D-9DAD-E829EE3252F0}" type="pres">
      <dgm:prSet presAssocID="{67D047EC-FD20-4B22-B6DE-904FC9DD04FA}" presName="sibTrans" presStyleCnt="0"/>
      <dgm:spPr/>
    </dgm:pt>
    <dgm:pt modelId="{66BDC1BA-CBD9-468E-9436-24F7B183246C}" type="pres">
      <dgm:prSet presAssocID="{459F5C2C-5AE8-4BC5-B28F-4FFC3D4583A6}" presName="compNode" presStyleCnt="0"/>
      <dgm:spPr/>
    </dgm:pt>
    <dgm:pt modelId="{94CE36B7-66AF-414E-850D-1CAE4514A7D2}" type="pres">
      <dgm:prSet presAssocID="{459F5C2C-5AE8-4BC5-B28F-4FFC3D4583A6}" presName="bgRect" presStyleLbl="bgShp" presStyleIdx="2" presStyleCnt="3"/>
      <dgm:spPr/>
    </dgm:pt>
    <dgm:pt modelId="{7C7910D2-BAE9-4FF6-A63D-F4FBACE8F4EA}" type="pres">
      <dgm:prSet presAssocID="{459F5C2C-5AE8-4BC5-B28F-4FFC3D4583A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0A15AC02-FE43-4CA5-8AE8-FA16FA2F1928}" type="pres">
      <dgm:prSet presAssocID="{459F5C2C-5AE8-4BC5-B28F-4FFC3D4583A6}" presName="spaceRect" presStyleCnt="0"/>
      <dgm:spPr/>
    </dgm:pt>
    <dgm:pt modelId="{9695DE0B-DF57-40A3-BAFC-C13711B12272}" type="pres">
      <dgm:prSet presAssocID="{459F5C2C-5AE8-4BC5-B28F-4FFC3D4583A6}" presName="parTx" presStyleLbl="revTx" presStyleIdx="2" presStyleCnt="4">
        <dgm:presLayoutVars>
          <dgm:chMax val="0"/>
          <dgm:chPref val="0"/>
        </dgm:presLayoutVars>
      </dgm:prSet>
      <dgm:spPr/>
    </dgm:pt>
    <dgm:pt modelId="{84B0E786-BC5E-43EF-B315-EEF0114E83B6}" type="pres">
      <dgm:prSet presAssocID="{459F5C2C-5AE8-4BC5-B28F-4FFC3D4583A6}" presName="desTx" presStyleLbl="revTx" presStyleIdx="3" presStyleCnt="4">
        <dgm:presLayoutVars/>
      </dgm:prSet>
      <dgm:spPr/>
    </dgm:pt>
  </dgm:ptLst>
  <dgm:cxnLst>
    <dgm:cxn modelId="{60AC7A03-59DB-45F3-85AD-9ED0E1B81E57}" srcId="{692CB019-7F0E-4AA3-87CD-FC8D4AF99458}" destId="{5ADC9E3A-89ED-40E6-9605-82C09BC408F7}" srcOrd="0" destOrd="0" parTransId="{0E33135B-E17F-4E52-8161-E8C79197F3D3}" sibTransId="{43F433B9-7C49-4D46-BD94-29E93624FBF4}"/>
    <dgm:cxn modelId="{A881CF05-6612-4647-84E6-1C38C35BE375}" srcId="{459F5C2C-5AE8-4BC5-B28F-4FFC3D4583A6}" destId="{11B1DA8B-D225-4814-BCC2-77CF310E99AF}" srcOrd="0" destOrd="0" parTransId="{D04F5F3E-175A-43A9-9B89-50AC1CC00EB6}" sibTransId="{080BF5D9-37A7-4F2E-B278-21B3661A233A}"/>
    <dgm:cxn modelId="{45AABC09-DF94-4935-82E1-1B064F5C6CD8}" srcId="{692CB019-7F0E-4AA3-87CD-FC8D4AF99458}" destId="{459F5C2C-5AE8-4BC5-B28F-4FFC3D4583A6}" srcOrd="2" destOrd="0" parTransId="{C034296C-F225-468F-862D-B40F213AB61A}" sibTransId="{F74B365A-B5A1-4ADE-B510-536184601D13}"/>
    <dgm:cxn modelId="{5F5A011C-5689-4511-B70F-AC7FDD7B17C2}" type="presOf" srcId="{7FFAB566-208B-454E-B147-07DD71DBAF09}" destId="{8A6B2D2F-6282-44C6-8E84-A6A19BC5DA67}" srcOrd="0" destOrd="0" presId="urn:microsoft.com/office/officeart/2018/2/layout/IconVerticalSolidList"/>
    <dgm:cxn modelId="{28A5F826-4BDC-43E4-9C2B-C952C70FE035}" type="presOf" srcId="{692CB019-7F0E-4AA3-87CD-FC8D4AF99458}" destId="{103917E8-9D4A-43D9-9792-6DEA0CF9F040}" srcOrd="0" destOrd="0" presId="urn:microsoft.com/office/officeart/2018/2/layout/IconVerticalSolidList"/>
    <dgm:cxn modelId="{34A8392C-FCEC-4A9C-957A-CA60A0982F2D}" type="presOf" srcId="{459F5C2C-5AE8-4BC5-B28F-4FFC3D4583A6}" destId="{9695DE0B-DF57-40A3-BAFC-C13711B12272}" srcOrd="0" destOrd="0" presId="urn:microsoft.com/office/officeart/2018/2/layout/IconVerticalSolidList"/>
    <dgm:cxn modelId="{D7C6DD37-1E12-4BEC-BEEE-B3544E2E98AD}" type="presOf" srcId="{11B1DA8B-D225-4814-BCC2-77CF310E99AF}" destId="{84B0E786-BC5E-43EF-B315-EEF0114E83B6}" srcOrd="0" destOrd="0" presId="urn:microsoft.com/office/officeart/2018/2/layout/IconVerticalSolidList"/>
    <dgm:cxn modelId="{9DD83839-8E83-4397-ABBC-21865D211F77}" srcId="{692CB019-7F0E-4AA3-87CD-FC8D4AF99458}" destId="{7FFAB566-208B-454E-B147-07DD71DBAF09}" srcOrd="1" destOrd="0" parTransId="{B80E36FD-E648-4CC3-8348-75A69D1FE847}" sibTransId="{67D047EC-FD20-4B22-B6DE-904FC9DD04FA}"/>
    <dgm:cxn modelId="{C2F02153-D3B4-4059-850F-F08FBA3EB2D1}" srcId="{459F5C2C-5AE8-4BC5-B28F-4FFC3D4583A6}" destId="{C8BE37BA-338A-4339-8177-1E72D12AAAB8}" srcOrd="1" destOrd="0" parTransId="{AC0FC82A-03A5-4045-9AFE-FC9FDCC63CE5}" sibTransId="{ACBD847A-D7FF-4314-BBD9-A6D9D68E7647}"/>
    <dgm:cxn modelId="{4564F594-ED17-48BA-A1A5-8A1C89C21B2F}" type="presOf" srcId="{25AA3199-405E-4487-A41D-8F780C9AD7F5}" destId="{84B0E786-BC5E-43EF-B315-EEF0114E83B6}" srcOrd="0" destOrd="2" presId="urn:microsoft.com/office/officeart/2018/2/layout/IconVerticalSolidList"/>
    <dgm:cxn modelId="{41001797-D065-4CB6-8526-BA91E4AE3D40}" srcId="{459F5C2C-5AE8-4BC5-B28F-4FFC3D4583A6}" destId="{71F16490-3DC4-416C-98C5-8B723410B826}" srcOrd="3" destOrd="0" parTransId="{C9CE6287-0806-4FC7-A6FE-064A0F4986A7}" sibTransId="{F4F86BC4-6430-4699-9289-55730B96853E}"/>
    <dgm:cxn modelId="{B8C5DDA4-4A7B-4EFB-8CFF-0A0FF9AD4618}" type="presOf" srcId="{71F16490-3DC4-416C-98C5-8B723410B826}" destId="{84B0E786-BC5E-43EF-B315-EEF0114E83B6}" srcOrd="0" destOrd="3" presId="urn:microsoft.com/office/officeart/2018/2/layout/IconVerticalSolidList"/>
    <dgm:cxn modelId="{5F8588B4-D00F-4425-B7E1-9D1B75C73C38}" srcId="{459F5C2C-5AE8-4BC5-B28F-4FFC3D4583A6}" destId="{25AA3199-405E-4487-A41D-8F780C9AD7F5}" srcOrd="2" destOrd="0" parTransId="{8B705488-F9A2-425D-9EC5-4A5D3687A8EE}" sibTransId="{CF2C0491-849E-41C4-9E82-587905D6C3D7}"/>
    <dgm:cxn modelId="{EF5F0DDA-B032-429A-9202-3B3168032E0E}" type="presOf" srcId="{C8BE37BA-338A-4339-8177-1E72D12AAAB8}" destId="{84B0E786-BC5E-43EF-B315-EEF0114E83B6}" srcOrd="0" destOrd="1" presId="urn:microsoft.com/office/officeart/2018/2/layout/IconVerticalSolidList"/>
    <dgm:cxn modelId="{C77D62EA-1F75-4602-A3E4-E81C4DE2EDAE}" type="presOf" srcId="{5ADC9E3A-89ED-40E6-9605-82C09BC408F7}" destId="{61A4A077-DEAF-43D3-938B-11ABC2091E63}" srcOrd="0" destOrd="0" presId="urn:microsoft.com/office/officeart/2018/2/layout/IconVerticalSolidList"/>
    <dgm:cxn modelId="{DD80D1F4-A390-4713-8192-346AF12730EA}" type="presParOf" srcId="{103917E8-9D4A-43D9-9792-6DEA0CF9F040}" destId="{1E7DB54E-BB3A-41D9-B23C-1566ACABAB45}" srcOrd="0" destOrd="0" presId="urn:microsoft.com/office/officeart/2018/2/layout/IconVerticalSolidList"/>
    <dgm:cxn modelId="{549A0073-F6F9-42B9-87A2-97E457000133}" type="presParOf" srcId="{1E7DB54E-BB3A-41D9-B23C-1566ACABAB45}" destId="{F65B0ABF-812E-44C6-9BC7-2ADF90A453DC}" srcOrd="0" destOrd="0" presId="urn:microsoft.com/office/officeart/2018/2/layout/IconVerticalSolidList"/>
    <dgm:cxn modelId="{28794761-89F7-4928-A42A-3099C5A9D108}" type="presParOf" srcId="{1E7DB54E-BB3A-41D9-B23C-1566ACABAB45}" destId="{0F4607A5-B370-4801-A107-6CF53E910B45}" srcOrd="1" destOrd="0" presId="urn:microsoft.com/office/officeart/2018/2/layout/IconVerticalSolidList"/>
    <dgm:cxn modelId="{BFC622DC-CE55-4077-8446-F2A6C88D7263}" type="presParOf" srcId="{1E7DB54E-BB3A-41D9-B23C-1566ACABAB45}" destId="{C7594079-293C-48E3-BB1C-9A6D67EBA74E}" srcOrd="2" destOrd="0" presId="urn:microsoft.com/office/officeart/2018/2/layout/IconVerticalSolidList"/>
    <dgm:cxn modelId="{4BA5DD6A-BDCB-4C1F-A02C-02613C473038}" type="presParOf" srcId="{1E7DB54E-BB3A-41D9-B23C-1566ACABAB45}" destId="{61A4A077-DEAF-43D3-938B-11ABC2091E63}" srcOrd="3" destOrd="0" presId="urn:microsoft.com/office/officeart/2018/2/layout/IconVerticalSolidList"/>
    <dgm:cxn modelId="{A18E4CD5-8D93-4CC7-A170-A57B56F25398}" type="presParOf" srcId="{103917E8-9D4A-43D9-9792-6DEA0CF9F040}" destId="{5DEB59F2-418E-4EF7-9208-9F6FE715C544}" srcOrd="1" destOrd="0" presId="urn:microsoft.com/office/officeart/2018/2/layout/IconVerticalSolidList"/>
    <dgm:cxn modelId="{1112961E-0A4B-45FD-9DF1-99F9E700314A}" type="presParOf" srcId="{103917E8-9D4A-43D9-9792-6DEA0CF9F040}" destId="{B242B3D4-D0ED-447E-9762-303FB94B74D9}" srcOrd="2" destOrd="0" presId="urn:microsoft.com/office/officeart/2018/2/layout/IconVerticalSolidList"/>
    <dgm:cxn modelId="{BBF72BC0-C32E-4E3B-87A9-787BCF1ABE30}" type="presParOf" srcId="{B242B3D4-D0ED-447E-9762-303FB94B74D9}" destId="{6310E520-0127-4753-9301-D72290DA2486}" srcOrd="0" destOrd="0" presId="urn:microsoft.com/office/officeart/2018/2/layout/IconVerticalSolidList"/>
    <dgm:cxn modelId="{0625C57C-0D67-4717-9477-CAEBD6201881}" type="presParOf" srcId="{B242B3D4-D0ED-447E-9762-303FB94B74D9}" destId="{B4D981D6-FB2D-4E22-9F84-D9F634E4FD15}" srcOrd="1" destOrd="0" presId="urn:microsoft.com/office/officeart/2018/2/layout/IconVerticalSolidList"/>
    <dgm:cxn modelId="{76D96ED6-E9C8-4CF0-A46E-D9A9F180B5A1}" type="presParOf" srcId="{B242B3D4-D0ED-447E-9762-303FB94B74D9}" destId="{91133813-9B41-481D-885B-CEAEC27BBDD3}" srcOrd="2" destOrd="0" presId="urn:microsoft.com/office/officeart/2018/2/layout/IconVerticalSolidList"/>
    <dgm:cxn modelId="{A0EDE36E-3490-404D-81DA-6EC36B92EA92}" type="presParOf" srcId="{B242B3D4-D0ED-447E-9762-303FB94B74D9}" destId="{8A6B2D2F-6282-44C6-8E84-A6A19BC5DA67}" srcOrd="3" destOrd="0" presId="urn:microsoft.com/office/officeart/2018/2/layout/IconVerticalSolidList"/>
    <dgm:cxn modelId="{9D1F09B7-FFE4-4CB8-BD42-554F7EFE57BA}" type="presParOf" srcId="{103917E8-9D4A-43D9-9792-6DEA0CF9F040}" destId="{06756F65-2BA5-473D-9DAD-E829EE3252F0}" srcOrd="3" destOrd="0" presId="urn:microsoft.com/office/officeart/2018/2/layout/IconVerticalSolidList"/>
    <dgm:cxn modelId="{90148B3A-7B47-4429-B10B-C5D83E096F2B}" type="presParOf" srcId="{103917E8-9D4A-43D9-9792-6DEA0CF9F040}" destId="{66BDC1BA-CBD9-468E-9436-24F7B183246C}" srcOrd="4" destOrd="0" presId="urn:microsoft.com/office/officeart/2018/2/layout/IconVerticalSolidList"/>
    <dgm:cxn modelId="{AF2EE678-6083-4B71-AA75-870C1A86501A}" type="presParOf" srcId="{66BDC1BA-CBD9-468E-9436-24F7B183246C}" destId="{94CE36B7-66AF-414E-850D-1CAE4514A7D2}" srcOrd="0" destOrd="0" presId="urn:microsoft.com/office/officeart/2018/2/layout/IconVerticalSolidList"/>
    <dgm:cxn modelId="{C2D38284-3A59-402E-A41B-02CF6541FE77}" type="presParOf" srcId="{66BDC1BA-CBD9-468E-9436-24F7B183246C}" destId="{7C7910D2-BAE9-4FF6-A63D-F4FBACE8F4EA}" srcOrd="1" destOrd="0" presId="urn:microsoft.com/office/officeart/2018/2/layout/IconVerticalSolidList"/>
    <dgm:cxn modelId="{F86632AA-A091-4358-81E1-C7757831B515}" type="presParOf" srcId="{66BDC1BA-CBD9-468E-9436-24F7B183246C}" destId="{0A15AC02-FE43-4CA5-8AE8-FA16FA2F1928}" srcOrd="2" destOrd="0" presId="urn:microsoft.com/office/officeart/2018/2/layout/IconVerticalSolidList"/>
    <dgm:cxn modelId="{FDBB4BAF-41D2-4E8B-ACE4-E4EB56ED54FD}" type="presParOf" srcId="{66BDC1BA-CBD9-468E-9436-24F7B183246C}" destId="{9695DE0B-DF57-40A3-BAFC-C13711B12272}" srcOrd="3" destOrd="0" presId="urn:microsoft.com/office/officeart/2018/2/layout/IconVerticalSolidList"/>
    <dgm:cxn modelId="{59179AE6-98C7-4EE5-9FA1-D61FB635F93B}" type="presParOf" srcId="{66BDC1BA-CBD9-468E-9436-24F7B183246C}" destId="{84B0E786-BC5E-43EF-B315-EEF0114E83B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1A6C64-B6DA-4FD3-960A-A245466747A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96B33E-BFCF-431A-A577-C9D8C684995A}">
      <dgm:prSet/>
      <dgm:spPr/>
      <dgm:t>
        <a:bodyPr/>
        <a:lstStyle/>
        <a:p>
          <a:r>
            <a:rPr lang="en-US"/>
            <a:t>Henallux University, Belgium</a:t>
          </a:r>
        </a:p>
      </dgm:t>
    </dgm:pt>
    <dgm:pt modelId="{2E2D9B0C-5E96-4255-B91E-D3454886ACD7}" type="parTrans" cxnId="{B8350E48-6814-4DF1-B475-4855B00EC97C}">
      <dgm:prSet/>
      <dgm:spPr/>
      <dgm:t>
        <a:bodyPr/>
        <a:lstStyle/>
        <a:p>
          <a:endParaRPr lang="en-US"/>
        </a:p>
      </dgm:t>
    </dgm:pt>
    <dgm:pt modelId="{851F5341-75B6-4F46-87A0-434C1E4AB0A4}" type="sibTrans" cxnId="{B8350E48-6814-4DF1-B475-4855B00EC97C}">
      <dgm:prSet/>
      <dgm:spPr/>
      <dgm:t>
        <a:bodyPr/>
        <a:lstStyle/>
        <a:p>
          <a:endParaRPr lang="en-US"/>
        </a:p>
      </dgm:t>
    </dgm:pt>
    <dgm:pt modelId="{E80F7755-4B95-42B8-A6D9-2CADB3D1E2F6}">
      <dgm:prSet/>
      <dgm:spPr/>
      <dgm:t>
        <a:bodyPr/>
        <a:lstStyle/>
        <a:p>
          <a:r>
            <a:rPr lang="en-US"/>
            <a:t>8-9 weeks</a:t>
          </a:r>
        </a:p>
      </dgm:t>
    </dgm:pt>
    <dgm:pt modelId="{777DBCC8-6C21-451A-9037-C70AFFD1A869}" type="parTrans" cxnId="{F5DA6990-84C4-4AB5-922B-5B30BF94FAE2}">
      <dgm:prSet/>
      <dgm:spPr/>
      <dgm:t>
        <a:bodyPr/>
        <a:lstStyle/>
        <a:p>
          <a:endParaRPr lang="en-US"/>
        </a:p>
      </dgm:t>
    </dgm:pt>
    <dgm:pt modelId="{F17ADDA6-13B1-4011-AEAD-3F5D4A42EAE0}" type="sibTrans" cxnId="{F5DA6990-84C4-4AB5-922B-5B30BF94FAE2}">
      <dgm:prSet/>
      <dgm:spPr/>
      <dgm:t>
        <a:bodyPr/>
        <a:lstStyle/>
        <a:p>
          <a:endParaRPr lang="en-US"/>
        </a:p>
      </dgm:t>
    </dgm:pt>
    <dgm:pt modelId="{FE451B56-7787-4FDB-8E52-40F29C7493FF}">
      <dgm:prSet/>
      <dgm:spPr/>
      <dgm:t>
        <a:bodyPr/>
        <a:lstStyle/>
        <a:p>
          <a:r>
            <a:rPr lang="en-US"/>
            <a:t>Trimester 2</a:t>
          </a:r>
        </a:p>
      </dgm:t>
    </dgm:pt>
    <dgm:pt modelId="{10D64F68-1CAD-4843-AC86-A57E9F7D448F}" type="parTrans" cxnId="{5B43B613-2CF9-40E6-9FEC-B249785C8D51}">
      <dgm:prSet/>
      <dgm:spPr/>
      <dgm:t>
        <a:bodyPr/>
        <a:lstStyle/>
        <a:p>
          <a:endParaRPr lang="en-US"/>
        </a:p>
      </dgm:t>
    </dgm:pt>
    <dgm:pt modelId="{983D4652-25FF-49F2-9DDA-E927A424E1FA}" type="sibTrans" cxnId="{5B43B613-2CF9-40E6-9FEC-B249785C8D51}">
      <dgm:prSet/>
      <dgm:spPr/>
      <dgm:t>
        <a:bodyPr/>
        <a:lstStyle/>
        <a:p>
          <a:endParaRPr lang="en-US"/>
        </a:p>
      </dgm:t>
    </dgm:pt>
    <dgm:pt modelId="{621CA452-BCA7-41FB-917F-B7A15E7EA5DC}">
      <dgm:prSet/>
      <dgm:spPr/>
      <dgm:t>
        <a:bodyPr/>
        <a:lstStyle/>
        <a:p>
          <a:r>
            <a:rPr lang="en-US"/>
            <a:t>Clinical placements in a Belgium maternity unit</a:t>
          </a:r>
        </a:p>
      </dgm:t>
    </dgm:pt>
    <dgm:pt modelId="{4ABDFB08-546B-4681-B246-8C270FA9F0A0}" type="parTrans" cxnId="{E74CA21F-9C2E-4AE9-83DF-89EE103E1E82}">
      <dgm:prSet/>
      <dgm:spPr/>
      <dgm:t>
        <a:bodyPr/>
        <a:lstStyle/>
        <a:p>
          <a:endParaRPr lang="en-US"/>
        </a:p>
      </dgm:t>
    </dgm:pt>
    <dgm:pt modelId="{86D4DCD8-DB3A-4254-973E-E47327C6F043}" type="sibTrans" cxnId="{E74CA21F-9C2E-4AE9-83DF-89EE103E1E82}">
      <dgm:prSet/>
      <dgm:spPr/>
      <dgm:t>
        <a:bodyPr/>
        <a:lstStyle/>
        <a:p>
          <a:endParaRPr lang="en-US"/>
        </a:p>
      </dgm:t>
    </dgm:pt>
    <dgm:pt modelId="{53520FF9-C97B-4401-9A6E-A57FD60E94D8}">
      <dgm:prSet/>
      <dgm:spPr/>
      <dgm:t>
        <a:bodyPr/>
        <a:lstStyle/>
        <a:p>
          <a:r>
            <a:rPr lang="en-US"/>
            <a:t>Mandatory Requirements: French language</a:t>
          </a:r>
        </a:p>
      </dgm:t>
    </dgm:pt>
    <dgm:pt modelId="{0C930E3A-9611-49A6-B56B-1D5B41574775}" type="parTrans" cxnId="{AC10D922-A7BC-4549-AB4E-043AA03A2E4C}">
      <dgm:prSet/>
      <dgm:spPr/>
      <dgm:t>
        <a:bodyPr/>
        <a:lstStyle/>
        <a:p>
          <a:endParaRPr lang="en-US"/>
        </a:p>
      </dgm:t>
    </dgm:pt>
    <dgm:pt modelId="{A6AE5480-7558-4B55-A946-BFC17C3028FA}" type="sibTrans" cxnId="{AC10D922-A7BC-4549-AB4E-043AA03A2E4C}">
      <dgm:prSet/>
      <dgm:spPr/>
      <dgm:t>
        <a:bodyPr/>
        <a:lstStyle/>
        <a:p>
          <a:endParaRPr lang="en-US"/>
        </a:p>
      </dgm:t>
    </dgm:pt>
    <dgm:pt modelId="{0F9B7AB9-C45E-4E36-A9E8-5896E5C681E0}">
      <dgm:prSet/>
      <dgm:spPr/>
      <dgm:t>
        <a:bodyPr/>
        <a:lstStyle/>
        <a:p>
          <a:r>
            <a:rPr lang="en-US"/>
            <a:t>More details to follow later in the year</a:t>
          </a:r>
        </a:p>
      </dgm:t>
    </dgm:pt>
    <dgm:pt modelId="{4AECE2BE-E5B8-48D0-99F4-3BA72C13BA3B}" type="parTrans" cxnId="{2CC4134A-AF4B-4721-B1F9-6DD103CC62AD}">
      <dgm:prSet/>
      <dgm:spPr/>
      <dgm:t>
        <a:bodyPr/>
        <a:lstStyle/>
        <a:p>
          <a:endParaRPr lang="en-US"/>
        </a:p>
      </dgm:t>
    </dgm:pt>
    <dgm:pt modelId="{1AB25F8D-1187-4EA1-A729-0EFA47CCD595}" type="sibTrans" cxnId="{2CC4134A-AF4B-4721-B1F9-6DD103CC62AD}">
      <dgm:prSet/>
      <dgm:spPr/>
      <dgm:t>
        <a:bodyPr/>
        <a:lstStyle/>
        <a:p>
          <a:endParaRPr lang="en-US"/>
        </a:p>
      </dgm:t>
    </dgm:pt>
    <dgm:pt modelId="{C03B4A62-657E-444B-837D-C43A16E0889D}">
      <dgm:prSet/>
      <dgm:spPr/>
      <dgm:t>
        <a:bodyPr/>
        <a:lstStyle/>
        <a:p>
          <a:r>
            <a:rPr lang="en-US" dirty="0"/>
            <a:t>Erasmus link: Dr. Lorraine Carroll</a:t>
          </a:r>
        </a:p>
      </dgm:t>
    </dgm:pt>
    <dgm:pt modelId="{EE5C6B97-0D72-4712-91ED-5BF487E78CF6}" type="parTrans" cxnId="{A87BAA88-DACC-4F2C-9E5A-27F669DCB20A}">
      <dgm:prSet/>
      <dgm:spPr/>
      <dgm:t>
        <a:bodyPr/>
        <a:lstStyle/>
        <a:p>
          <a:endParaRPr lang="en-US"/>
        </a:p>
      </dgm:t>
    </dgm:pt>
    <dgm:pt modelId="{753C84E5-1FEC-4CA1-A144-46502738BBE9}" type="sibTrans" cxnId="{A87BAA88-DACC-4F2C-9E5A-27F669DCB20A}">
      <dgm:prSet/>
      <dgm:spPr/>
      <dgm:t>
        <a:bodyPr/>
        <a:lstStyle/>
        <a:p>
          <a:endParaRPr lang="en-US"/>
        </a:p>
      </dgm:t>
    </dgm:pt>
    <dgm:pt modelId="{1DC94A59-139C-4B2E-885F-1DBEF3E0B4F5}" type="pres">
      <dgm:prSet presAssocID="{2F1A6C64-B6DA-4FD3-960A-A245466747A7}" presName="linear" presStyleCnt="0">
        <dgm:presLayoutVars>
          <dgm:animLvl val="lvl"/>
          <dgm:resizeHandles val="exact"/>
        </dgm:presLayoutVars>
      </dgm:prSet>
      <dgm:spPr/>
    </dgm:pt>
    <dgm:pt modelId="{07E8A6E3-D0BB-4920-976B-5AC7E5B7C0A3}" type="pres">
      <dgm:prSet presAssocID="{8F96B33E-BFCF-431A-A577-C9D8C684995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BD354B5-F4C7-4CEB-9AC1-2CFACFAE3A47}" type="pres">
      <dgm:prSet presAssocID="{851F5341-75B6-4F46-87A0-434C1E4AB0A4}" presName="spacer" presStyleCnt="0"/>
      <dgm:spPr/>
    </dgm:pt>
    <dgm:pt modelId="{60D4FEBC-0338-4E6E-AD9A-E90FFD2A31FA}" type="pres">
      <dgm:prSet presAssocID="{E80F7755-4B95-42B8-A6D9-2CADB3D1E2F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A5F79AF-1734-4940-BF95-30C850942A27}" type="pres">
      <dgm:prSet presAssocID="{F17ADDA6-13B1-4011-AEAD-3F5D4A42EAE0}" presName="spacer" presStyleCnt="0"/>
      <dgm:spPr/>
    </dgm:pt>
    <dgm:pt modelId="{DE8B0B2E-941C-4242-B93E-7A81684279E1}" type="pres">
      <dgm:prSet presAssocID="{FE451B56-7787-4FDB-8E52-40F29C7493F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74330D4-BD7B-4B33-BDBB-A4FAC69F99D5}" type="pres">
      <dgm:prSet presAssocID="{983D4652-25FF-49F2-9DDA-E927A424E1FA}" presName="spacer" presStyleCnt="0"/>
      <dgm:spPr/>
    </dgm:pt>
    <dgm:pt modelId="{D60BD532-AB36-4838-9922-3767FB4AB8D9}" type="pres">
      <dgm:prSet presAssocID="{621CA452-BCA7-41FB-917F-B7A15E7EA5D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02BEDD2-4CC3-4A12-88B0-5016F20CD344}" type="pres">
      <dgm:prSet presAssocID="{86D4DCD8-DB3A-4254-973E-E47327C6F043}" presName="spacer" presStyleCnt="0"/>
      <dgm:spPr/>
    </dgm:pt>
    <dgm:pt modelId="{F13AF611-BB7D-4D25-8D13-3D260D1178F6}" type="pres">
      <dgm:prSet presAssocID="{53520FF9-C97B-4401-9A6E-A57FD60E94D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2FBDD14-8F19-4B2D-870B-96F3C73E962B}" type="pres">
      <dgm:prSet presAssocID="{A6AE5480-7558-4B55-A946-BFC17C3028FA}" presName="spacer" presStyleCnt="0"/>
      <dgm:spPr/>
    </dgm:pt>
    <dgm:pt modelId="{FDF09D6E-FD9C-4B36-BAF3-E635DF9CB9F4}" type="pres">
      <dgm:prSet presAssocID="{0F9B7AB9-C45E-4E36-A9E8-5896E5C681E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0B6C879-FC53-4F29-9E32-5F3FF7518ACE}" type="pres">
      <dgm:prSet presAssocID="{1AB25F8D-1187-4EA1-A729-0EFA47CCD595}" presName="spacer" presStyleCnt="0"/>
      <dgm:spPr/>
    </dgm:pt>
    <dgm:pt modelId="{9808A516-CF1A-4047-AE02-0E3646C563F5}" type="pres">
      <dgm:prSet presAssocID="{C03B4A62-657E-444B-837D-C43A16E0889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B43B613-2CF9-40E6-9FEC-B249785C8D51}" srcId="{2F1A6C64-B6DA-4FD3-960A-A245466747A7}" destId="{FE451B56-7787-4FDB-8E52-40F29C7493FF}" srcOrd="2" destOrd="0" parTransId="{10D64F68-1CAD-4843-AC86-A57E9F7D448F}" sibTransId="{983D4652-25FF-49F2-9DDA-E927A424E1FA}"/>
    <dgm:cxn modelId="{61514E17-83E1-4647-8C12-89BC0D94BA5F}" type="presOf" srcId="{FE451B56-7787-4FDB-8E52-40F29C7493FF}" destId="{DE8B0B2E-941C-4242-B93E-7A81684279E1}" srcOrd="0" destOrd="0" presId="urn:microsoft.com/office/officeart/2005/8/layout/vList2"/>
    <dgm:cxn modelId="{E74CA21F-9C2E-4AE9-83DF-89EE103E1E82}" srcId="{2F1A6C64-B6DA-4FD3-960A-A245466747A7}" destId="{621CA452-BCA7-41FB-917F-B7A15E7EA5DC}" srcOrd="3" destOrd="0" parTransId="{4ABDFB08-546B-4681-B246-8C270FA9F0A0}" sibTransId="{86D4DCD8-DB3A-4254-973E-E47327C6F043}"/>
    <dgm:cxn modelId="{AC10D922-A7BC-4549-AB4E-043AA03A2E4C}" srcId="{2F1A6C64-B6DA-4FD3-960A-A245466747A7}" destId="{53520FF9-C97B-4401-9A6E-A57FD60E94D8}" srcOrd="4" destOrd="0" parTransId="{0C930E3A-9611-49A6-B56B-1D5B41574775}" sibTransId="{A6AE5480-7558-4B55-A946-BFC17C3028FA}"/>
    <dgm:cxn modelId="{B8350E48-6814-4DF1-B475-4855B00EC97C}" srcId="{2F1A6C64-B6DA-4FD3-960A-A245466747A7}" destId="{8F96B33E-BFCF-431A-A577-C9D8C684995A}" srcOrd="0" destOrd="0" parTransId="{2E2D9B0C-5E96-4255-B91E-D3454886ACD7}" sibTransId="{851F5341-75B6-4F46-87A0-434C1E4AB0A4}"/>
    <dgm:cxn modelId="{2CC4134A-AF4B-4721-B1F9-6DD103CC62AD}" srcId="{2F1A6C64-B6DA-4FD3-960A-A245466747A7}" destId="{0F9B7AB9-C45E-4E36-A9E8-5896E5C681E0}" srcOrd="5" destOrd="0" parTransId="{4AECE2BE-E5B8-48D0-99F4-3BA72C13BA3B}" sibTransId="{1AB25F8D-1187-4EA1-A729-0EFA47CCD595}"/>
    <dgm:cxn modelId="{1D71725C-49CE-4217-BE23-FB81CA6B848B}" type="presOf" srcId="{621CA452-BCA7-41FB-917F-B7A15E7EA5DC}" destId="{D60BD532-AB36-4838-9922-3767FB4AB8D9}" srcOrd="0" destOrd="0" presId="urn:microsoft.com/office/officeart/2005/8/layout/vList2"/>
    <dgm:cxn modelId="{63661E70-2198-483F-B327-8C4F9B2644AE}" type="presOf" srcId="{8F96B33E-BFCF-431A-A577-C9D8C684995A}" destId="{07E8A6E3-D0BB-4920-976B-5AC7E5B7C0A3}" srcOrd="0" destOrd="0" presId="urn:microsoft.com/office/officeart/2005/8/layout/vList2"/>
    <dgm:cxn modelId="{F05B6376-8499-465E-8868-1FF34D2245A2}" type="presOf" srcId="{C03B4A62-657E-444B-837D-C43A16E0889D}" destId="{9808A516-CF1A-4047-AE02-0E3646C563F5}" srcOrd="0" destOrd="0" presId="urn:microsoft.com/office/officeart/2005/8/layout/vList2"/>
    <dgm:cxn modelId="{A87BAA88-DACC-4F2C-9E5A-27F669DCB20A}" srcId="{2F1A6C64-B6DA-4FD3-960A-A245466747A7}" destId="{C03B4A62-657E-444B-837D-C43A16E0889D}" srcOrd="6" destOrd="0" parTransId="{EE5C6B97-0D72-4712-91ED-5BF487E78CF6}" sibTransId="{753C84E5-1FEC-4CA1-A144-46502738BBE9}"/>
    <dgm:cxn modelId="{F5DA6990-84C4-4AB5-922B-5B30BF94FAE2}" srcId="{2F1A6C64-B6DA-4FD3-960A-A245466747A7}" destId="{E80F7755-4B95-42B8-A6D9-2CADB3D1E2F6}" srcOrd="1" destOrd="0" parTransId="{777DBCC8-6C21-451A-9037-C70AFFD1A869}" sibTransId="{F17ADDA6-13B1-4011-AEAD-3F5D4A42EAE0}"/>
    <dgm:cxn modelId="{8E7D1895-18E5-4BFF-A6CE-D98731DAD257}" type="presOf" srcId="{2F1A6C64-B6DA-4FD3-960A-A245466747A7}" destId="{1DC94A59-139C-4B2E-885F-1DBEF3E0B4F5}" srcOrd="0" destOrd="0" presId="urn:microsoft.com/office/officeart/2005/8/layout/vList2"/>
    <dgm:cxn modelId="{AC8BAAAB-DE77-467F-ACF2-A23B3C520259}" type="presOf" srcId="{53520FF9-C97B-4401-9A6E-A57FD60E94D8}" destId="{F13AF611-BB7D-4D25-8D13-3D260D1178F6}" srcOrd="0" destOrd="0" presId="urn:microsoft.com/office/officeart/2005/8/layout/vList2"/>
    <dgm:cxn modelId="{C1CC97BF-C015-40AA-AB74-67BA261C429F}" type="presOf" srcId="{E80F7755-4B95-42B8-A6D9-2CADB3D1E2F6}" destId="{60D4FEBC-0338-4E6E-AD9A-E90FFD2A31FA}" srcOrd="0" destOrd="0" presId="urn:microsoft.com/office/officeart/2005/8/layout/vList2"/>
    <dgm:cxn modelId="{211A84DF-561D-4789-BBF8-88C98D818B42}" type="presOf" srcId="{0F9B7AB9-C45E-4E36-A9E8-5896E5C681E0}" destId="{FDF09D6E-FD9C-4B36-BAF3-E635DF9CB9F4}" srcOrd="0" destOrd="0" presId="urn:microsoft.com/office/officeart/2005/8/layout/vList2"/>
    <dgm:cxn modelId="{BC55B40C-A349-45EC-967B-04850C2B7133}" type="presParOf" srcId="{1DC94A59-139C-4B2E-885F-1DBEF3E0B4F5}" destId="{07E8A6E3-D0BB-4920-976B-5AC7E5B7C0A3}" srcOrd="0" destOrd="0" presId="urn:microsoft.com/office/officeart/2005/8/layout/vList2"/>
    <dgm:cxn modelId="{9F2BF5C1-F410-484F-ABDB-D2FB3C6577AC}" type="presParOf" srcId="{1DC94A59-139C-4B2E-885F-1DBEF3E0B4F5}" destId="{1BD354B5-F4C7-4CEB-9AC1-2CFACFAE3A47}" srcOrd="1" destOrd="0" presId="urn:microsoft.com/office/officeart/2005/8/layout/vList2"/>
    <dgm:cxn modelId="{366242A7-EF15-45F9-B063-84246E2E0473}" type="presParOf" srcId="{1DC94A59-139C-4B2E-885F-1DBEF3E0B4F5}" destId="{60D4FEBC-0338-4E6E-AD9A-E90FFD2A31FA}" srcOrd="2" destOrd="0" presId="urn:microsoft.com/office/officeart/2005/8/layout/vList2"/>
    <dgm:cxn modelId="{A8C19CBF-FEDC-4DD7-97B3-ECEEDBFAC350}" type="presParOf" srcId="{1DC94A59-139C-4B2E-885F-1DBEF3E0B4F5}" destId="{6A5F79AF-1734-4940-BF95-30C850942A27}" srcOrd="3" destOrd="0" presId="urn:microsoft.com/office/officeart/2005/8/layout/vList2"/>
    <dgm:cxn modelId="{4B8FB7A4-72F7-452C-94CD-7AB7767592A5}" type="presParOf" srcId="{1DC94A59-139C-4B2E-885F-1DBEF3E0B4F5}" destId="{DE8B0B2E-941C-4242-B93E-7A81684279E1}" srcOrd="4" destOrd="0" presId="urn:microsoft.com/office/officeart/2005/8/layout/vList2"/>
    <dgm:cxn modelId="{F1BDD01B-8B4A-471A-9E9B-4613AF95D811}" type="presParOf" srcId="{1DC94A59-139C-4B2E-885F-1DBEF3E0B4F5}" destId="{274330D4-BD7B-4B33-BDBB-A4FAC69F99D5}" srcOrd="5" destOrd="0" presId="urn:microsoft.com/office/officeart/2005/8/layout/vList2"/>
    <dgm:cxn modelId="{68FB58C6-31B1-49F4-B965-C2F469E7418A}" type="presParOf" srcId="{1DC94A59-139C-4B2E-885F-1DBEF3E0B4F5}" destId="{D60BD532-AB36-4838-9922-3767FB4AB8D9}" srcOrd="6" destOrd="0" presId="urn:microsoft.com/office/officeart/2005/8/layout/vList2"/>
    <dgm:cxn modelId="{7285441B-DE31-4F14-B575-C380136B1C8C}" type="presParOf" srcId="{1DC94A59-139C-4B2E-885F-1DBEF3E0B4F5}" destId="{702BEDD2-4CC3-4A12-88B0-5016F20CD344}" srcOrd="7" destOrd="0" presId="urn:microsoft.com/office/officeart/2005/8/layout/vList2"/>
    <dgm:cxn modelId="{0ED06447-DE86-4F05-BD36-49B7E2AAFBBC}" type="presParOf" srcId="{1DC94A59-139C-4B2E-885F-1DBEF3E0B4F5}" destId="{F13AF611-BB7D-4D25-8D13-3D260D1178F6}" srcOrd="8" destOrd="0" presId="urn:microsoft.com/office/officeart/2005/8/layout/vList2"/>
    <dgm:cxn modelId="{E876FA16-830D-4BF0-9588-E148FCD7AD80}" type="presParOf" srcId="{1DC94A59-139C-4B2E-885F-1DBEF3E0B4F5}" destId="{92FBDD14-8F19-4B2D-870B-96F3C73E962B}" srcOrd="9" destOrd="0" presId="urn:microsoft.com/office/officeart/2005/8/layout/vList2"/>
    <dgm:cxn modelId="{DD7B5A45-A88B-41DD-A929-EDF843FF5104}" type="presParOf" srcId="{1DC94A59-139C-4B2E-885F-1DBEF3E0B4F5}" destId="{FDF09D6E-FD9C-4B36-BAF3-E635DF9CB9F4}" srcOrd="10" destOrd="0" presId="urn:microsoft.com/office/officeart/2005/8/layout/vList2"/>
    <dgm:cxn modelId="{21C85FEB-01FB-49B0-8523-67052596FCAD}" type="presParOf" srcId="{1DC94A59-139C-4B2E-885F-1DBEF3E0B4F5}" destId="{30B6C879-FC53-4F29-9E32-5F3FF7518ACE}" srcOrd="11" destOrd="0" presId="urn:microsoft.com/office/officeart/2005/8/layout/vList2"/>
    <dgm:cxn modelId="{F88BB818-191E-4F94-9A90-ADE8B7DAB58F}" type="presParOf" srcId="{1DC94A59-139C-4B2E-885F-1DBEF3E0B4F5}" destId="{9808A516-CF1A-4047-AE02-0E3646C563F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45166B-59CA-4669-9435-FE37EC35C6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0A2B6D4-1E06-40A4-BF63-45EBFEF258A4}">
      <dgm:prSet/>
      <dgm:spPr/>
      <dgm:t>
        <a:bodyPr/>
        <a:lstStyle/>
        <a:p>
          <a:r>
            <a:rPr lang="en-US" b="1" i="0" dirty="0"/>
            <a:t>Where?: </a:t>
          </a:r>
          <a:r>
            <a:rPr lang="en-US" b="0" i="0" dirty="0"/>
            <a:t>you will be directed to purchase the polo-shirt straight after you collect your UCARD in the same </a:t>
          </a:r>
          <a:r>
            <a:rPr lang="en-US" b="0" i="0" u="sng" dirty="0">
              <a:hlinkClick xmlns:r="http://schemas.openxmlformats.org/officeDocument/2006/relationships" r:id="rId1"/>
            </a:rPr>
            <a:t>Building 71</a:t>
          </a:r>
          <a:endParaRPr lang="en-US" dirty="0"/>
        </a:p>
      </dgm:t>
    </dgm:pt>
    <dgm:pt modelId="{FAE5FFEB-63C2-467C-B4AE-B8D18035EF3A}" type="parTrans" cxnId="{B7C6F55D-D284-4335-BAAC-9CEFCB220A68}">
      <dgm:prSet/>
      <dgm:spPr/>
      <dgm:t>
        <a:bodyPr/>
        <a:lstStyle/>
        <a:p>
          <a:endParaRPr lang="en-US"/>
        </a:p>
      </dgm:t>
    </dgm:pt>
    <dgm:pt modelId="{0326AE0A-C497-411E-A4D2-56D5F5FD82A0}" type="sibTrans" cxnId="{B7C6F55D-D284-4335-BAAC-9CEFCB220A68}">
      <dgm:prSet/>
      <dgm:spPr/>
      <dgm:t>
        <a:bodyPr/>
        <a:lstStyle/>
        <a:p>
          <a:endParaRPr lang="en-US"/>
        </a:p>
      </dgm:t>
    </dgm:pt>
    <dgm:pt modelId="{2D59A212-51D0-41A5-98D6-916C75C1BDC8}">
      <dgm:prSet/>
      <dgm:spPr/>
      <dgm:t>
        <a:bodyPr/>
        <a:lstStyle/>
        <a:p>
          <a:r>
            <a:rPr lang="en-US" b="1" i="0"/>
            <a:t>Cost:</a:t>
          </a:r>
          <a:r>
            <a:rPr lang="en-US" b="0" i="0"/>
            <a:t> </a:t>
          </a:r>
          <a:r>
            <a:rPr lang="en-US" b="1" i="0"/>
            <a:t>€19.95</a:t>
          </a:r>
          <a:endParaRPr lang="en-US"/>
        </a:p>
      </dgm:t>
    </dgm:pt>
    <dgm:pt modelId="{99E52E9E-CC6F-4C7F-B6BB-789490CF05B7}" type="parTrans" cxnId="{FF6351B8-BDFD-4328-AED1-E44578D19F92}">
      <dgm:prSet/>
      <dgm:spPr/>
      <dgm:t>
        <a:bodyPr/>
        <a:lstStyle/>
        <a:p>
          <a:endParaRPr lang="en-US"/>
        </a:p>
      </dgm:t>
    </dgm:pt>
    <dgm:pt modelId="{D4370DFF-980C-46F6-883C-70E135CAE31F}" type="sibTrans" cxnId="{FF6351B8-BDFD-4328-AED1-E44578D19F92}">
      <dgm:prSet/>
      <dgm:spPr/>
      <dgm:t>
        <a:bodyPr/>
        <a:lstStyle/>
        <a:p>
          <a:endParaRPr lang="en-US"/>
        </a:p>
      </dgm:t>
    </dgm:pt>
    <dgm:pt modelId="{8DAA798A-F9FF-4CCB-89F7-4CA97F24D69E}">
      <dgm:prSet/>
      <dgm:spPr/>
      <dgm:t>
        <a:bodyPr/>
        <a:lstStyle/>
        <a:p>
          <a:r>
            <a:rPr lang="en-US" b="1" i="0" dirty="0"/>
            <a:t>Payment Method:</a:t>
          </a:r>
          <a:r>
            <a:rPr lang="en-US" b="0" i="0" dirty="0"/>
            <a:t> Visa/debit card payment only</a:t>
          </a:r>
          <a:endParaRPr lang="en-US" dirty="0"/>
        </a:p>
      </dgm:t>
    </dgm:pt>
    <dgm:pt modelId="{9B52D833-F9A0-470A-8BBD-2CEBBB92C942}" type="parTrans" cxnId="{9AD548D1-F939-445F-8B29-214AD6FC0D8F}">
      <dgm:prSet/>
      <dgm:spPr/>
      <dgm:t>
        <a:bodyPr/>
        <a:lstStyle/>
        <a:p>
          <a:endParaRPr lang="en-US"/>
        </a:p>
      </dgm:t>
    </dgm:pt>
    <dgm:pt modelId="{E093B955-99DF-4CD1-BA6B-C508DC42742F}" type="sibTrans" cxnId="{9AD548D1-F939-445F-8B29-214AD6FC0D8F}">
      <dgm:prSet/>
      <dgm:spPr/>
      <dgm:t>
        <a:bodyPr/>
        <a:lstStyle/>
        <a:p>
          <a:endParaRPr lang="en-US"/>
        </a:p>
      </dgm:t>
    </dgm:pt>
    <dgm:pt modelId="{252A5795-AEE0-4272-A703-E128AD9E5D79}" type="pres">
      <dgm:prSet presAssocID="{D645166B-59CA-4669-9435-FE37EC35C64B}" presName="root" presStyleCnt="0">
        <dgm:presLayoutVars>
          <dgm:dir/>
          <dgm:resizeHandles val="exact"/>
        </dgm:presLayoutVars>
      </dgm:prSet>
      <dgm:spPr/>
    </dgm:pt>
    <dgm:pt modelId="{C9D0B266-B726-4069-AC9C-FF9F89711031}" type="pres">
      <dgm:prSet presAssocID="{E0A2B6D4-1E06-40A4-BF63-45EBFEF258A4}" presName="compNode" presStyleCnt="0"/>
      <dgm:spPr/>
    </dgm:pt>
    <dgm:pt modelId="{1DE6B0D6-23F3-44BD-9783-FE162F14AF48}" type="pres">
      <dgm:prSet presAssocID="{E0A2B6D4-1E06-40A4-BF63-45EBFEF258A4}" presName="bgRect" presStyleLbl="bgShp" presStyleIdx="0" presStyleCnt="3"/>
      <dgm:spPr/>
    </dgm:pt>
    <dgm:pt modelId="{F24E91A0-DB0D-45CD-8C3B-D3531712D2C8}" type="pres">
      <dgm:prSet presAssocID="{E0A2B6D4-1E06-40A4-BF63-45EBFEF258A4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50BEDF8D-3C88-45C3-88FE-A1C5662EA450}" type="pres">
      <dgm:prSet presAssocID="{E0A2B6D4-1E06-40A4-BF63-45EBFEF258A4}" presName="spaceRect" presStyleCnt="0"/>
      <dgm:spPr/>
    </dgm:pt>
    <dgm:pt modelId="{206DBC68-1CE5-4C45-BA09-B1784688E372}" type="pres">
      <dgm:prSet presAssocID="{E0A2B6D4-1E06-40A4-BF63-45EBFEF258A4}" presName="parTx" presStyleLbl="revTx" presStyleIdx="0" presStyleCnt="3">
        <dgm:presLayoutVars>
          <dgm:chMax val="0"/>
          <dgm:chPref val="0"/>
        </dgm:presLayoutVars>
      </dgm:prSet>
      <dgm:spPr/>
    </dgm:pt>
    <dgm:pt modelId="{64AA242A-0905-48BB-974E-FC54DA5715B6}" type="pres">
      <dgm:prSet presAssocID="{0326AE0A-C497-411E-A4D2-56D5F5FD82A0}" presName="sibTrans" presStyleCnt="0"/>
      <dgm:spPr/>
    </dgm:pt>
    <dgm:pt modelId="{EAC8CDE6-8C9B-4705-B5A3-6FB4F9CC1475}" type="pres">
      <dgm:prSet presAssocID="{2D59A212-51D0-41A5-98D6-916C75C1BDC8}" presName="compNode" presStyleCnt="0"/>
      <dgm:spPr/>
    </dgm:pt>
    <dgm:pt modelId="{B75AC820-F064-49D0-BBD8-3AD5FAEF7262}" type="pres">
      <dgm:prSet presAssocID="{2D59A212-51D0-41A5-98D6-916C75C1BDC8}" presName="bgRect" presStyleLbl="bgShp" presStyleIdx="1" presStyleCnt="3"/>
      <dgm:spPr/>
    </dgm:pt>
    <dgm:pt modelId="{8D1DA387-D0FE-4E37-B6BD-2079A2E4231B}" type="pres">
      <dgm:prSet presAssocID="{2D59A212-51D0-41A5-98D6-916C75C1BDC8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4D0236F-7008-40BA-94F6-ABF6808AA3C7}" type="pres">
      <dgm:prSet presAssocID="{2D59A212-51D0-41A5-98D6-916C75C1BDC8}" presName="spaceRect" presStyleCnt="0"/>
      <dgm:spPr/>
    </dgm:pt>
    <dgm:pt modelId="{6A6F109F-0C76-4507-B24F-AAC49E5610CC}" type="pres">
      <dgm:prSet presAssocID="{2D59A212-51D0-41A5-98D6-916C75C1BDC8}" presName="parTx" presStyleLbl="revTx" presStyleIdx="1" presStyleCnt="3">
        <dgm:presLayoutVars>
          <dgm:chMax val="0"/>
          <dgm:chPref val="0"/>
        </dgm:presLayoutVars>
      </dgm:prSet>
      <dgm:spPr/>
    </dgm:pt>
    <dgm:pt modelId="{9E969775-B38C-43D1-85A8-D9DAC7569262}" type="pres">
      <dgm:prSet presAssocID="{D4370DFF-980C-46F6-883C-70E135CAE31F}" presName="sibTrans" presStyleCnt="0"/>
      <dgm:spPr/>
    </dgm:pt>
    <dgm:pt modelId="{9A07E110-CF5B-482C-AD60-E594B9A7E2B0}" type="pres">
      <dgm:prSet presAssocID="{8DAA798A-F9FF-4CCB-89F7-4CA97F24D69E}" presName="compNode" presStyleCnt="0"/>
      <dgm:spPr/>
    </dgm:pt>
    <dgm:pt modelId="{8FA54206-1C74-404C-B38B-5E31231CB311}" type="pres">
      <dgm:prSet presAssocID="{8DAA798A-F9FF-4CCB-89F7-4CA97F24D69E}" presName="bgRect" presStyleLbl="bgShp" presStyleIdx="2" presStyleCnt="3"/>
      <dgm:spPr/>
    </dgm:pt>
    <dgm:pt modelId="{5EEC87F7-815B-4EC7-9100-FD573B79DB56}" type="pres">
      <dgm:prSet presAssocID="{8DAA798A-F9FF-4CCB-89F7-4CA97F24D69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let"/>
        </a:ext>
      </dgm:extLst>
    </dgm:pt>
    <dgm:pt modelId="{4EF4AF8D-7913-439A-A202-80B28984F9D2}" type="pres">
      <dgm:prSet presAssocID="{8DAA798A-F9FF-4CCB-89F7-4CA97F24D69E}" presName="spaceRect" presStyleCnt="0"/>
      <dgm:spPr/>
    </dgm:pt>
    <dgm:pt modelId="{0FC39F92-AD86-4D27-9091-9EC9C9BB54EB}" type="pres">
      <dgm:prSet presAssocID="{8DAA798A-F9FF-4CCB-89F7-4CA97F24D6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47AA948-629E-48B5-9768-57EB0D62FC40}" type="presOf" srcId="{2D59A212-51D0-41A5-98D6-916C75C1BDC8}" destId="{6A6F109F-0C76-4507-B24F-AAC49E5610CC}" srcOrd="0" destOrd="0" presId="urn:microsoft.com/office/officeart/2018/2/layout/IconVerticalSolidList"/>
    <dgm:cxn modelId="{E7AA1F4B-7450-44C2-B26A-FBE5ADA040E5}" type="presOf" srcId="{D645166B-59CA-4669-9435-FE37EC35C64B}" destId="{252A5795-AEE0-4272-A703-E128AD9E5D79}" srcOrd="0" destOrd="0" presId="urn:microsoft.com/office/officeart/2018/2/layout/IconVerticalSolidList"/>
    <dgm:cxn modelId="{B7C6F55D-D284-4335-BAAC-9CEFCB220A68}" srcId="{D645166B-59CA-4669-9435-FE37EC35C64B}" destId="{E0A2B6D4-1E06-40A4-BF63-45EBFEF258A4}" srcOrd="0" destOrd="0" parTransId="{FAE5FFEB-63C2-467C-B4AE-B8D18035EF3A}" sibTransId="{0326AE0A-C497-411E-A4D2-56D5F5FD82A0}"/>
    <dgm:cxn modelId="{59487D76-642B-4DD9-95EB-0F927BAD4B4B}" type="presOf" srcId="{E0A2B6D4-1E06-40A4-BF63-45EBFEF258A4}" destId="{206DBC68-1CE5-4C45-BA09-B1784688E372}" srcOrd="0" destOrd="0" presId="urn:microsoft.com/office/officeart/2018/2/layout/IconVerticalSolidList"/>
    <dgm:cxn modelId="{FF6351B8-BDFD-4328-AED1-E44578D19F92}" srcId="{D645166B-59CA-4669-9435-FE37EC35C64B}" destId="{2D59A212-51D0-41A5-98D6-916C75C1BDC8}" srcOrd="1" destOrd="0" parTransId="{99E52E9E-CC6F-4C7F-B6BB-789490CF05B7}" sibTransId="{D4370DFF-980C-46F6-883C-70E135CAE31F}"/>
    <dgm:cxn modelId="{656267CE-C06C-4C3E-B977-F8E352B87073}" type="presOf" srcId="{8DAA798A-F9FF-4CCB-89F7-4CA97F24D69E}" destId="{0FC39F92-AD86-4D27-9091-9EC9C9BB54EB}" srcOrd="0" destOrd="0" presId="urn:microsoft.com/office/officeart/2018/2/layout/IconVerticalSolidList"/>
    <dgm:cxn modelId="{9AD548D1-F939-445F-8B29-214AD6FC0D8F}" srcId="{D645166B-59CA-4669-9435-FE37EC35C64B}" destId="{8DAA798A-F9FF-4CCB-89F7-4CA97F24D69E}" srcOrd="2" destOrd="0" parTransId="{9B52D833-F9A0-470A-8BBD-2CEBBB92C942}" sibTransId="{E093B955-99DF-4CD1-BA6B-C508DC42742F}"/>
    <dgm:cxn modelId="{DE36425F-8D06-4D5A-A59A-8CD03DAEF51C}" type="presParOf" srcId="{252A5795-AEE0-4272-A703-E128AD9E5D79}" destId="{C9D0B266-B726-4069-AC9C-FF9F89711031}" srcOrd="0" destOrd="0" presId="urn:microsoft.com/office/officeart/2018/2/layout/IconVerticalSolidList"/>
    <dgm:cxn modelId="{08B41BCE-52F5-497A-8011-E46219365FA4}" type="presParOf" srcId="{C9D0B266-B726-4069-AC9C-FF9F89711031}" destId="{1DE6B0D6-23F3-44BD-9783-FE162F14AF48}" srcOrd="0" destOrd="0" presId="urn:microsoft.com/office/officeart/2018/2/layout/IconVerticalSolidList"/>
    <dgm:cxn modelId="{3F204BA9-201E-41CE-8D46-5F194D3AE380}" type="presParOf" srcId="{C9D0B266-B726-4069-AC9C-FF9F89711031}" destId="{F24E91A0-DB0D-45CD-8C3B-D3531712D2C8}" srcOrd="1" destOrd="0" presId="urn:microsoft.com/office/officeart/2018/2/layout/IconVerticalSolidList"/>
    <dgm:cxn modelId="{133DE284-74AC-4DFD-9A67-F86E7895B948}" type="presParOf" srcId="{C9D0B266-B726-4069-AC9C-FF9F89711031}" destId="{50BEDF8D-3C88-45C3-88FE-A1C5662EA450}" srcOrd="2" destOrd="0" presId="urn:microsoft.com/office/officeart/2018/2/layout/IconVerticalSolidList"/>
    <dgm:cxn modelId="{3F571664-76D6-4773-81FB-250509A133D4}" type="presParOf" srcId="{C9D0B266-B726-4069-AC9C-FF9F89711031}" destId="{206DBC68-1CE5-4C45-BA09-B1784688E372}" srcOrd="3" destOrd="0" presId="urn:microsoft.com/office/officeart/2018/2/layout/IconVerticalSolidList"/>
    <dgm:cxn modelId="{FEE6A9DC-4FDC-4416-9501-F0AEBEDB2E8D}" type="presParOf" srcId="{252A5795-AEE0-4272-A703-E128AD9E5D79}" destId="{64AA242A-0905-48BB-974E-FC54DA5715B6}" srcOrd="1" destOrd="0" presId="urn:microsoft.com/office/officeart/2018/2/layout/IconVerticalSolidList"/>
    <dgm:cxn modelId="{3AADEC81-A0A0-4D9A-A74C-0076E18B61ED}" type="presParOf" srcId="{252A5795-AEE0-4272-A703-E128AD9E5D79}" destId="{EAC8CDE6-8C9B-4705-B5A3-6FB4F9CC1475}" srcOrd="2" destOrd="0" presId="urn:microsoft.com/office/officeart/2018/2/layout/IconVerticalSolidList"/>
    <dgm:cxn modelId="{55361441-A849-422F-A285-B95B477E661E}" type="presParOf" srcId="{EAC8CDE6-8C9B-4705-B5A3-6FB4F9CC1475}" destId="{B75AC820-F064-49D0-BBD8-3AD5FAEF7262}" srcOrd="0" destOrd="0" presId="urn:microsoft.com/office/officeart/2018/2/layout/IconVerticalSolidList"/>
    <dgm:cxn modelId="{A19860A5-D2A8-4148-AE19-DF2091E91DAC}" type="presParOf" srcId="{EAC8CDE6-8C9B-4705-B5A3-6FB4F9CC1475}" destId="{8D1DA387-D0FE-4E37-B6BD-2079A2E4231B}" srcOrd="1" destOrd="0" presId="urn:microsoft.com/office/officeart/2018/2/layout/IconVerticalSolidList"/>
    <dgm:cxn modelId="{2959CAE0-3D54-447D-BB1E-32875AE68EDE}" type="presParOf" srcId="{EAC8CDE6-8C9B-4705-B5A3-6FB4F9CC1475}" destId="{34D0236F-7008-40BA-94F6-ABF6808AA3C7}" srcOrd="2" destOrd="0" presId="urn:microsoft.com/office/officeart/2018/2/layout/IconVerticalSolidList"/>
    <dgm:cxn modelId="{85D57939-3B34-4FBE-848C-4DE00022FA2E}" type="presParOf" srcId="{EAC8CDE6-8C9B-4705-B5A3-6FB4F9CC1475}" destId="{6A6F109F-0C76-4507-B24F-AAC49E5610CC}" srcOrd="3" destOrd="0" presId="urn:microsoft.com/office/officeart/2018/2/layout/IconVerticalSolidList"/>
    <dgm:cxn modelId="{E9A04B01-BF2A-4BA7-BE29-4301512D3B75}" type="presParOf" srcId="{252A5795-AEE0-4272-A703-E128AD9E5D79}" destId="{9E969775-B38C-43D1-85A8-D9DAC7569262}" srcOrd="3" destOrd="0" presId="urn:microsoft.com/office/officeart/2018/2/layout/IconVerticalSolidList"/>
    <dgm:cxn modelId="{0DB3949C-2E9C-4344-950F-A0B25A1369BB}" type="presParOf" srcId="{252A5795-AEE0-4272-A703-E128AD9E5D79}" destId="{9A07E110-CF5B-482C-AD60-E594B9A7E2B0}" srcOrd="4" destOrd="0" presId="urn:microsoft.com/office/officeart/2018/2/layout/IconVerticalSolidList"/>
    <dgm:cxn modelId="{C6D0745E-A7EE-4497-B42A-0C553427F389}" type="presParOf" srcId="{9A07E110-CF5B-482C-AD60-E594B9A7E2B0}" destId="{8FA54206-1C74-404C-B38B-5E31231CB311}" srcOrd="0" destOrd="0" presId="urn:microsoft.com/office/officeart/2018/2/layout/IconVerticalSolidList"/>
    <dgm:cxn modelId="{6AE1A175-CF73-430F-81ED-3B662EB72AB5}" type="presParOf" srcId="{9A07E110-CF5B-482C-AD60-E594B9A7E2B0}" destId="{5EEC87F7-815B-4EC7-9100-FD573B79DB56}" srcOrd="1" destOrd="0" presId="urn:microsoft.com/office/officeart/2018/2/layout/IconVerticalSolidList"/>
    <dgm:cxn modelId="{2582A8C8-B975-4AA3-AB3E-A2B1188819D2}" type="presParOf" srcId="{9A07E110-CF5B-482C-AD60-E594B9A7E2B0}" destId="{4EF4AF8D-7913-439A-A202-80B28984F9D2}" srcOrd="2" destOrd="0" presId="urn:microsoft.com/office/officeart/2018/2/layout/IconVerticalSolidList"/>
    <dgm:cxn modelId="{F4237361-80B9-47EB-A1EA-FB948EAC42C3}" type="presParOf" srcId="{9A07E110-CF5B-482C-AD60-E594B9A7E2B0}" destId="{0FC39F92-AD86-4D27-9091-9EC9C9BB54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12F8D1-1313-423E-8520-CB3CAB9646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65D6D6-889B-47D4-B6B7-CFF1690501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Note taking</a:t>
          </a:r>
        </a:p>
      </dgm:t>
    </dgm:pt>
    <dgm:pt modelId="{0B106B7C-C094-4448-8F68-F65C43A4EBD7}" type="parTrans" cxnId="{F10B11A2-40C9-4876-9C74-1BC365EEFB6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4ACCFF7-06B8-40EC-931E-645FA5D9ECC8}" type="sibTrans" cxnId="{F10B11A2-40C9-4876-9C74-1BC365EEFB67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+mn-lt"/>
          </a:endParaRPr>
        </a:p>
      </dgm:t>
    </dgm:pt>
    <dgm:pt modelId="{BA789C11-6912-4178-8077-FC7D257E37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Writing skills</a:t>
          </a:r>
        </a:p>
      </dgm:t>
    </dgm:pt>
    <dgm:pt modelId="{EBB5C8A0-FCE1-49BC-AE8F-D61EFA15DFD6}" type="parTrans" cxnId="{493F6C76-F439-4B3E-9E9B-8A9481A2F76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2AFE320-2100-41A1-A4B1-D94085FECB5D}" type="sibTrans" cxnId="{493F6C76-F439-4B3E-9E9B-8A9481A2F768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+mn-lt"/>
          </a:endParaRPr>
        </a:p>
      </dgm:t>
    </dgm:pt>
    <dgm:pt modelId="{A3E3A0AD-79C9-47AB-9747-7A36CE7014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Study skills</a:t>
          </a:r>
        </a:p>
      </dgm:t>
    </dgm:pt>
    <dgm:pt modelId="{42FE6755-75A5-40C1-8B04-484F31F53494}" type="parTrans" cxnId="{7E967DFE-AD60-404A-A403-19D7C23752A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63C1263-ECEC-4F04-B44C-83A1EBA2DE77}" type="sibTrans" cxnId="{7E967DFE-AD60-404A-A403-19D7C23752AC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+mn-lt"/>
          </a:endParaRPr>
        </a:p>
      </dgm:t>
    </dgm:pt>
    <dgm:pt modelId="{1210B91A-6298-4EB4-A587-BF28CD52C9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Referencing</a:t>
          </a:r>
        </a:p>
      </dgm:t>
    </dgm:pt>
    <dgm:pt modelId="{FB5FBEB4-8A8B-43A9-A77D-42D172289121}" type="parTrans" cxnId="{7B08E6DA-2839-49CC-A11F-24A02A47307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2B010E2-BE47-4EA3-8BB7-DACDB1692024}" type="sibTrans" cxnId="{7B08E6DA-2839-49CC-A11F-24A02A47307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+mn-lt"/>
          </a:endParaRPr>
        </a:p>
      </dgm:t>
    </dgm:pt>
    <dgm:pt modelId="{91C5D6AE-BE19-4C73-9E63-2F2C508216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n-lt"/>
            </a:rPr>
            <a:t>Self-care</a:t>
          </a:r>
        </a:p>
      </dgm:t>
    </dgm:pt>
    <dgm:pt modelId="{08E4F755-2013-4CEF-98A4-9888F3FC4CC8}" type="parTrans" cxnId="{6C70D711-9918-45CD-AD16-AE76C8D4101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8459B67-51B8-44BF-A017-81B452EB317C}" type="sibTrans" cxnId="{6C70D711-9918-45CD-AD16-AE76C8D4101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C9AC254-9832-4277-94B1-7ACD2B1DD4F5}" type="pres">
      <dgm:prSet presAssocID="{2E12F8D1-1313-423E-8520-CB3CAB964666}" presName="root" presStyleCnt="0">
        <dgm:presLayoutVars>
          <dgm:dir/>
          <dgm:resizeHandles val="exact"/>
        </dgm:presLayoutVars>
      </dgm:prSet>
      <dgm:spPr/>
    </dgm:pt>
    <dgm:pt modelId="{5BD20975-AC07-44F9-A42B-A355FF47C73C}" type="pres">
      <dgm:prSet presAssocID="{1365D6D6-889B-47D4-B6B7-CFF16905016D}" presName="compNode" presStyleCnt="0"/>
      <dgm:spPr/>
    </dgm:pt>
    <dgm:pt modelId="{004840A0-3687-424F-9760-198E0A992015}" type="pres">
      <dgm:prSet presAssocID="{1365D6D6-889B-47D4-B6B7-CFF16905016D}" presName="bgRect" presStyleLbl="bgShp" presStyleIdx="0" presStyleCnt="5"/>
      <dgm:spPr/>
    </dgm:pt>
    <dgm:pt modelId="{5EC6570A-5401-4452-9D90-36D373CA6D32}" type="pres">
      <dgm:prSet presAssocID="{1365D6D6-889B-47D4-B6B7-CFF16905016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5F55CD2-BDE7-4672-88AD-E25C9A806A68}" type="pres">
      <dgm:prSet presAssocID="{1365D6D6-889B-47D4-B6B7-CFF16905016D}" presName="spaceRect" presStyleCnt="0"/>
      <dgm:spPr/>
    </dgm:pt>
    <dgm:pt modelId="{63B760BE-4365-4258-AC17-560D75BB3F9B}" type="pres">
      <dgm:prSet presAssocID="{1365D6D6-889B-47D4-B6B7-CFF16905016D}" presName="parTx" presStyleLbl="revTx" presStyleIdx="0" presStyleCnt="5">
        <dgm:presLayoutVars>
          <dgm:chMax val="0"/>
          <dgm:chPref val="0"/>
        </dgm:presLayoutVars>
      </dgm:prSet>
      <dgm:spPr/>
    </dgm:pt>
    <dgm:pt modelId="{93DD9296-1BCF-4242-94C1-2CE5E2247E2A}" type="pres">
      <dgm:prSet presAssocID="{64ACCFF7-06B8-40EC-931E-645FA5D9ECC8}" presName="sibTrans" presStyleCnt="0"/>
      <dgm:spPr/>
    </dgm:pt>
    <dgm:pt modelId="{CB6E2AFC-5F67-46C8-A704-4DD5BA628FB4}" type="pres">
      <dgm:prSet presAssocID="{BA789C11-6912-4178-8077-FC7D257E374C}" presName="compNode" presStyleCnt="0"/>
      <dgm:spPr/>
    </dgm:pt>
    <dgm:pt modelId="{DB762F59-2B73-497F-A42D-8A3C3DE72097}" type="pres">
      <dgm:prSet presAssocID="{BA789C11-6912-4178-8077-FC7D257E374C}" presName="bgRect" presStyleLbl="bgShp" presStyleIdx="1" presStyleCnt="5"/>
      <dgm:spPr/>
    </dgm:pt>
    <dgm:pt modelId="{773D90D7-1B09-4B51-97E6-E659AD24CFBB}" type="pres">
      <dgm:prSet presAssocID="{BA789C11-6912-4178-8077-FC7D257E374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D41E846-BD27-4A14-904A-6F14BADD19F3}" type="pres">
      <dgm:prSet presAssocID="{BA789C11-6912-4178-8077-FC7D257E374C}" presName="spaceRect" presStyleCnt="0"/>
      <dgm:spPr/>
    </dgm:pt>
    <dgm:pt modelId="{409122AA-B3DB-44EC-829D-6E81725B36FF}" type="pres">
      <dgm:prSet presAssocID="{BA789C11-6912-4178-8077-FC7D257E374C}" presName="parTx" presStyleLbl="revTx" presStyleIdx="1" presStyleCnt="5">
        <dgm:presLayoutVars>
          <dgm:chMax val="0"/>
          <dgm:chPref val="0"/>
        </dgm:presLayoutVars>
      </dgm:prSet>
      <dgm:spPr/>
    </dgm:pt>
    <dgm:pt modelId="{A616275E-5DB9-4385-B386-80FFAAC9F217}" type="pres">
      <dgm:prSet presAssocID="{E2AFE320-2100-41A1-A4B1-D94085FECB5D}" presName="sibTrans" presStyleCnt="0"/>
      <dgm:spPr/>
    </dgm:pt>
    <dgm:pt modelId="{2ACA952F-7E0D-4B28-8BCE-0E1C21C7D93B}" type="pres">
      <dgm:prSet presAssocID="{A3E3A0AD-79C9-47AB-9747-7A36CE7014CA}" presName="compNode" presStyleCnt="0"/>
      <dgm:spPr/>
    </dgm:pt>
    <dgm:pt modelId="{A890323F-F19E-49C7-B31F-F3714EF8EACF}" type="pres">
      <dgm:prSet presAssocID="{A3E3A0AD-79C9-47AB-9747-7A36CE7014CA}" presName="bgRect" presStyleLbl="bgShp" presStyleIdx="2" presStyleCnt="5"/>
      <dgm:spPr/>
    </dgm:pt>
    <dgm:pt modelId="{CC455945-7E3A-422F-BF5E-B770B0847DEB}" type="pres">
      <dgm:prSet presAssocID="{A3E3A0AD-79C9-47AB-9747-7A36CE7014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45504C-2CA9-4959-8DAA-2908B961A179}" type="pres">
      <dgm:prSet presAssocID="{A3E3A0AD-79C9-47AB-9747-7A36CE7014CA}" presName="spaceRect" presStyleCnt="0"/>
      <dgm:spPr/>
    </dgm:pt>
    <dgm:pt modelId="{010F3193-F03A-4BBD-AE56-68BFA77B8B48}" type="pres">
      <dgm:prSet presAssocID="{A3E3A0AD-79C9-47AB-9747-7A36CE7014CA}" presName="parTx" presStyleLbl="revTx" presStyleIdx="2" presStyleCnt="5">
        <dgm:presLayoutVars>
          <dgm:chMax val="0"/>
          <dgm:chPref val="0"/>
        </dgm:presLayoutVars>
      </dgm:prSet>
      <dgm:spPr/>
    </dgm:pt>
    <dgm:pt modelId="{009139F0-7239-4525-9AE2-0A79B86CC348}" type="pres">
      <dgm:prSet presAssocID="{B63C1263-ECEC-4F04-B44C-83A1EBA2DE77}" presName="sibTrans" presStyleCnt="0"/>
      <dgm:spPr/>
    </dgm:pt>
    <dgm:pt modelId="{F1B2E2ED-FF53-46B0-9AA3-2ADD45FBFCF2}" type="pres">
      <dgm:prSet presAssocID="{1210B91A-6298-4EB4-A587-BF28CD52C90E}" presName="compNode" presStyleCnt="0"/>
      <dgm:spPr/>
    </dgm:pt>
    <dgm:pt modelId="{ACF70140-2EE5-4F6F-A218-203857F9A8FE}" type="pres">
      <dgm:prSet presAssocID="{1210B91A-6298-4EB4-A587-BF28CD52C90E}" presName="bgRect" presStyleLbl="bgShp" presStyleIdx="3" presStyleCnt="5"/>
      <dgm:spPr/>
    </dgm:pt>
    <dgm:pt modelId="{27C5A737-831E-4B85-B1C7-2058AD6F083B}" type="pres">
      <dgm:prSet presAssocID="{1210B91A-6298-4EB4-A587-BF28CD52C90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08D67D7D-6704-469E-A5CB-CD2E9879076A}" type="pres">
      <dgm:prSet presAssocID="{1210B91A-6298-4EB4-A587-BF28CD52C90E}" presName="spaceRect" presStyleCnt="0"/>
      <dgm:spPr/>
    </dgm:pt>
    <dgm:pt modelId="{AE315B5D-B4E5-4C5A-A0EF-6A3267DE3E72}" type="pres">
      <dgm:prSet presAssocID="{1210B91A-6298-4EB4-A587-BF28CD52C90E}" presName="parTx" presStyleLbl="revTx" presStyleIdx="3" presStyleCnt="5">
        <dgm:presLayoutVars>
          <dgm:chMax val="0"/>
          <dgm:chPref val="0"/>
        </dgm:presLayoutVars>
      </dgm:prSet>
      <dgm:spPr/>
    </dgm:pt>
    <dgm:pt modelId="{5F803018-73C0-4626-999C-9D79A903615A}" type="pres">
      <dgm:prSet presAssocID="{C2B010E2-BE47-4EA3-8BB7-DACDB1692024}" presName="sibTrans" presStyleCnt="0"/>
      <dgm:spPr/>
    </dgm:pt>
    <dgm:pt modelId="{64A87F91-B071-48DE-A839-571D7B93EF4E}" type="pres">
      <dgm:prSet presAssocID="{91C5D6AE-BE19-4C73-9E63-2F2C508216B0}" presName="compNode" presStyleCnt="0"/>
      <dgm:spPr/>
    </dgm:pt>
    <dgm:pt modelId="{242DA5E1-9BB0-4149-B254-0F9A1A3863F6}" type="pres">
      <dgm:prSet presAssocID="{91C5D6AE-BE19-4C73-9E63-2F2C508216B0}" presName="bgRect" presStyleLbl="bgShp" presStyleIdx="4" presStyleCnt="5"/>
      <dgm:spPr/>
    </dgm:pt>
    <dgm:pt modelId="{56906724-0BF8-45B4-9AB8-AADFBE51FEC7}" type="pres">
      <dgm:prSet presAssocID="{91C5D6AE-BE19-4C73-9E63-2F2C508216B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6AFD8FCE-B54C-400F-9F56-93A09057CE91}" type="pres">
      <dgm:prSet presAssocID="{91C5D6AE-BE19-4C73-9E63-2F2C508216B0}" presName="spaceRect" presStyleCnt="0"/>
      <dgm:spPr/>
    </dgm:pt>
    <dgm:pt modelId="{016ED6DC-0F03-42E3-8093-29AD5F4040EB}" type="pres">
      <dgm:prSet presAssocID="{91C5D6AE-BE19-4C73-9E63-2F2C508216B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C70D711-9918-45CD-AD16-AE76C8D41012}" srcId="{2E12F8D1-1313-423E-8520-CB3CAB964666}" destId="{91C5D6AE-BE19-4C73-9E63-2F2C508216B0}" srcOrd="4" destOrd="0" parTransId="{08E4F755-2013-4CEF-98A4-9888F3FC4CC8}" sibTransId="{C8459B67-51B8-44BF-A017-81B452EB317C}"/>
    <dgm:cxn modelId="{D55E902A-07B2-4050-A925-22B27BA39330}" type="presOf" srcId="{91C5D6AE-BE19-4C73-9E63-2F2C508216B0}" destId="{016ED6DC-0F03-42E3-8093-29AD5F4040EB}" srcOrd="0" destOrd="0" presId="urn:microsoft.com/office/officeart/2018/2/layout/IconVerticalSolidList"/>
    <dgm:cxn modelId="{194EDD6D-46A8-433D-8945-0DBA00AF86C7}" type="presOf" srcId="{BA789C11-6912-4178-8077-FC7D257E374C}" destId="{409122AA-B3DB-44EC-829D-6E81725B36FF}" srcOrd="0" destOrd="0" presId="urn:microsoft.com/office/officeart/2018/2/layout/IconVerticalSolidList"/>
    <dgm:cxn modelId="{493F6C76-F439-4B3E-9E9B-8A9481A2F768}" srcId="{2E12F8D1-1313-423E-8520-CB3CAB964666}" destId="{BA789C11-6912-4178-8077-FC7D257E374C}" srcOrd="1" destOrd="0" parTransId="{EBB5C8A0-FCE1-49BC-AE8F-D61EFA15DFD6}" sibTransId="{E2AFE320-2100-41A1-A4B1-D94085FECB5D}"/>
    <dgm:cxn modelId="{D3CD0686-01C5-41F9-BE0C-20888A8C09C6}" type="presOf" srcId="{2E12F8D1-1313-423E-8520-CB3CAB964666}" destId="{FC9AC254-9832-4277-94B1-7ACD2B1DD4F5}" srcOrd="0" destOrd="0" presId="urn:microsoft.com/office/officeart/2018/2/layout/IconVerticalSolidList"/>
    <dgm:cxn modelId="{F10B11A2-40C9-4876-9C74-1BC365EEFB67}" srcId="{2E12F8D1-1313-423E-8520-CB3CAB964666}" destId="{1365D6D6-889B-47D4-B6B7-CFF16905016D}" srcOrd="0" destOrd="0" parTransId="{0B106B7C-C094-4448-8F68-F65C43A4EBD7}" sibTransId="{64ACCFF7-06B8-40EC-931E-645FA5D9ECC8}"/>
    <dgm:cxn modelId="{65352BAB-FBDD-4CEA-B42C-234F32C433F5}" type="presOf" srcId="{A3E3A0AD-79C9-47AB-9747-7A36CE7014CA}" destId="{010F3193-F03A-4BBD-AE56-68BFA77B8B48}" srcOrd="0" destOrd="0" presId="urn:microsoft.com/office/officeart/2018/2/layout/IconVerticalSolidList"/>
    <dgm:cxn modelId="{124D21C1-F5BF-4DBE-A515-91B8B3E25800}" type="presOf" srcId="{1210B91A-6298-4EB4-A587-BF28CD52C90E}" destId="{AE315B5D-B4E5-4C5A-A0EF-6A3267DE3E72}" srcOrd="0" destOrd="0" presId="urn:microsoft.com/office/officeart/2018/2/layout/IconVerticalSolidList"/>
    <dgm:cxn modelId="{7B08E6DA-2839-49CC-A11F-24A02A47307F}" srcId="{2E12F8D1-1313-423E-8520-CB3CAB964666}" destId="{1210B91A-6298-4EB4-A587-BF28CD52C90E}" srcOrd="3" destOrd="0" parTransId="{FB5FBEB4-8A8B-43A9-A77D-42D172289121}" sibTransId="{C2B010E2-BE47-4EA3-8BB7-DACDB1692024}"/>
    <dgm:cxn modelId="{7181DEF9-F095-4135-8364-7FEE52E99178}" type="presOf" srcId="{1365D6D6-889B-47D4-B6B7-CFF16905016D}" destId="{63B760BE-4365-4258-AC17-560D75BB3F9B}" srcOrd="0" destOrd="0" presId="urn:microsoft.com/office/officeart/2018/2/layout/IconVerticalSolidList"/>
    <dgm:cxn modelId="{7E967DFE-AD60-404A-A403-19D7C23752AC}" srcId="{2E12F8D1-1313-423E-8520-CB3CAB964666}" destId="{A3E3A0AD-79C9-47AB-9747-7A36CE7014CA}" srcOrd="2" destOrd="0" parTransId="{42FE6755-75A5-40C1-8B04-484F31F53494}" sibTransId="{B63C1263-ECEC-4F04-B44C-83A1EBA2DE77}"/>
    <dgm:cxn modelId="{9278F7B6-C541-4045-8B4B-1ECE60C5FA37}" type="presParOf" srcId="{FC9AC254-9832-4277-94B1-7ACD2B1DD4F5}" destId="{5BD20975-AC07-44F9-A42B-A355FF47C73C}" srcOrd="0" destOrd="0" presId="urn:microsoft.com/office/officeart/2018/2/layout/IconVerticalSolidList"/>
    <dgm:cxn modelId="{5F1C4168-041E-478C-A4C3-215920F49BEB}" type="presParOf" srcId="{5BD20975-AC07-44F9-A42B-A355FF47C73C}" destId="{004840A0-3687-424F-9760-198E0A992015}" srcOrd="0" destOrd="0" presId="urn:microsoft.com/office/officeart/2018/2/layout/IconVerticalSolidList"/>
    <dgm:cxn modelId="{11C64264-6CF7-47A1-849F-D1313DC3B22D}" type="presParOf" srcId="{5BD20975-AC07-44F9-A42B-A355FF47C73C}" destId="{5EC6570A-5401-4452-9D90-36D373CA6D32}" srcOrd="1" destOrd="0" presId="urn:microsoft.com/office/officeart/2018/2/layout/IconVerticalSolidList"/>
    <dgm:cxn modelId="{B2D1610D-BA18-48ED-A9EF-70E211658B87}" type="presParOf" srcId="{5BD20975-AC07-44F9-A42B-A355FF47C73C}" destId="{45F55CD2-BDE7-4672-88AD-E25C9A806A68}" srcOrd="2" destOrd="0" presId="urn:microsoft.com/office/officeart/2018/2/layout/IconVerticalSolidList"/>
    <dgm:cxn modelId="{6AB54663-5A7A-4D1E-B652-BAE6D7248B49}" type="presParOf" srcId="{5BD20975-AC07-44F9-A42B-A355FF47C73C}" destId="{63B760BE-4365-4258-AC17-560D75BB3F9B}" srcOrd="3" destOrd="0" presId="urn:microsoft.com/office/officeart/2018/2/layout/IconVerticalSolidList"/>
    <dgm:cxn modelId="{1A86F6D1-285F-491E-99C8-E5822EF637CD}" type="presParOf" srcId="{FC9AC254-9832-4277-94B1-7ACD2B1DD4F5}" destId="{93DD9296-1BCF-4242-94C1-2CE5E2247E2A}" srcOrd="1" destOrd="0" presId="urn:microsoft.com/office/officeart/2018/2/layout/IconVerticalSolidList"/>
    <dgm:cxn modelId="{14DA2EC2-C214-4917-868E-E30C0DDFA80E}" type="presParOf" srcId="{FC9AC254-9832-4277-94B1-7ACD2B1DD4F5}" destId="{CB6E2AFC-5F67-46C8-A704-4DD5BA628FB4}" srcOrd="2" destOrd="0" presId="urn:microsoft.com/office/officeart/2018/2/layout/IconVerticalSolidList"/>
    <dgm:cxn modelId="{32BA0C8B-76AC-4865-99D9-88ECCF958052}" type="presParOf" srcId="{CB6E2AFC-5F67-46C8-A704-4DD5BA628FB4}" destId="{DB762F59-2B73-497F-A42D-8A3C3DE72097}" srcOrd="0" destOrd="0" presId="urn:microsoft.com/office/officeart/2018/2/layout/IconVerticalSolidList"/>
    <dgm:cxn modelId="{03AD9A8B-C008-4CB6-8122-E457853D815D}" type="presParOf" srcId="{CB6E2AFC-5F67-46C8-A704-4DD5BA628FB4}" destId="{773D90D7-1B09-4B51-97E6-E659AD24CFBB}" srcOrd="1" destOrd="0" presId="urn:microsoft.com/office/officeart/2018/2/layout/IconVerticalSolidList"/>
    <dgm:cxn modelId="{F8E6061E-59E0-4009-BAFD-572CDA8D88C6}" type="presParOf" srcId="{CB6E2AFC-5F67-46C8-A704-4DD5BA628FB4}" destId="{0D41E846-BD27-4A14-904A-6F14BADD19F3}" srcOrd="2" destOrd="0" presId="urn:microsoft.com/office/officeart/2018/2/layout/IconVerticalSolidList"/>
    <dgm:cxn modelId="{3B44A3B7-0F86-4CD9-9EA7-BE7CBDFFDE42}" type="presParOf" srcId="{CB6E2AFC-5F67-46C8-A704-4DD5BA628FB4}" destId="{409122AA-B3DB-44EC-829D-6E81725B36FF}" srcOrd="3" destOrd="0" presId="urn:microsoft.com/office/officeart/2018/2/layout/IconVerticalSolidList"/>
    <dgm:cxn modelId="{368AB36A-3F86-4817-AC40-706C56DB2468}" type="presParOf" srcId="{FC9AC254-9832-4277-94B1-7ACD2B1DD4F5}" destId="{A616275E-5DB9-4385-B386-80FFAAC9F217}" srcOrd="3" destOrd="0" presId="urn:microsoft.com/office/officeart/2018/2/layout/IconVerticalSolidList"/>
    <dgm:cxn modelId="{9A930636-6B54-4CA7-A0C2-59FC8CCBBCB4}" type="presParOf" srcId="{FC9AC254-9832-4277-94B1-7ACD2B1DD4F5}" destId="{2ACA952F-7E0D-4B28-8BCE-0E1C21C7D93B}" srcOrd="4" destOrd="0" presId="urn:microsoft.com/office/officeart/2018/2/layout/IconVerticalSolidList"/>
    <dgm:cxn modelId="{9D949D3F-1A3A-41D8-8545-775892A599E9}" type="presParOf" srcId="{2ACA952F-7E0D-4B28-8BCE-0E1C21C7D93B}" destId="{A890323F-F19E-49C7-B31F-F3714EF8EACF}" srcOrd="0" destOrd="0" presId="urn:microsoft.com/office/officeart/2018/2/layout/IconVerticalSolidList"/>
    <dgm:cxn modelId="{CD44AEE5-4194-4675-AAFA-5E807D371FAE}" type="presParOf" srcId="{2ACA952F-7E0D-4B28-8BCE-0E1C21C7D93B}" destId="{CC455945-7E3A-422F-BF5E-B770B0847DEB}" srcOrd="1" destOrd="0" presId="urn:microsoft.com/office/officeart/2018/2/layout/IconVerticalSolidList"/>
    <dgm:cxn modelId="{3E3751CD-8D4B-4C59-8A28-5955BF578978}" type="presParOf" srcId="{2ACA952F-7E0D-4B28-8BCE-0E1C21C7D93B}" destId="{9B45504C-2CA9-4959-8DAA-2908B961A179}" srcOrd="2" destOrd="0" presId="urn:microsoft.com/office/officeart/2018/2/layout/IconVerticalSolidList"/>
    <dgm:cxn modelId="{3F4E9078-EA27-42D7-8EAA-70E1066545BE}" type="presParOf" srcId="{2ACA952F-7E0D-4B28-8BCE-0E1C21C7D93B}" destId="{010F3193-F03A-4BBD-AE56-68BFA77B8B48}" srcOrd="3" destOrd="0" presId="urn:microsoft.com/office/officeart/2018/2/layout/IconVerticalSolidList"/>
    <dgm:cxn modelId="{D66DFF80-0615-4473-B7B3-36161B38747C}" type="presParOf" srcId="{FC9AC254-9832-4277-94B1-7ACD2B1DD4F5}" destId="{009139F0-7239-4525-9AE2-0A79B86CC348}" srcOrd="5" destOrd="0" presId="urn:microsoft.com/office/officeart/2018/2/layout/IconVerticalSolidList"/>
    <dgm:cxn modelId="{551FCA4E-58BE-49AC-A46C-C8CA6B71C91F}" type="presParOf" srcId="{FC9AC254-9832-4277-94B1-7ACD2B1DD4F5}" destId="{F1B2E2ED-FF53-46B0-9AA3-2ADD45FBFCF2}" srcOrd="6" destOrd="0" presId="urn:microsoft.com/office/officeart/2018/2/layout/IconVerticalSolidList"/>
    <dgm:cxn modelId="{CBFE0A6D-6305-43AD-B717-EBB7E861DCD8}" type="presParOf" srcId="{F1B2E2ED-FF53-46B0-9AA3-2ADD45FBFCF2}" destId="{ACF70140-2EE5-4F6F-A218-203857F9A8FE}" srcOrd="0" destOrd="0" presId="urn:microsoft.com/office/officeart/2018/2/layout/IconVerticalSolidList"/>
    <dgm:cxn modelId="{FFB3BFB7-AFE9-49A1-9D32-2C3513F3A383}" type="presParOf" srcId="{F1B2E2ED-FF53-46B0-9AA3-2ADD45FBFCF2}" destId="{27C5A737-831E-4B85-B1C7-2058AD6F083B}" srcOrd="1" destOrd="0" presId="urn:microsoft.com/office/officeart/2018/2/layout/IconVerticalSolidList"/>
    <dgm:cxn modelId="{4756B45F-BC9D-4C81-9784-526748F2D5EE}" type="presParOf" srcId="{F1B2E2ED-FF53-46B0-9AA3-2ADD45FBFCF2}" destId="{08D67D7D-6704-469E-A5CB-CD2E9879076A}" srcOrd="2" destOrd="0" presId="urn:microsoft.com/office/officeart/2018/2/layout/IconVerticalSolidList"/>
    <dgm:cxn modelId="{59CA682B-85E8-4718-8332-B0C4AD23203D}" type="presParOf" srcId="{F1B2E2ED-FF53-46B0-9AA3-2ADD45FBFCF2}" destId="{AE315B5D-B4E5-4C5A-A0EF-6A3267DE3E72}" srcOrd="3" destOrd="0" presId="urn:microsoft.com/office/officeart/2018/2/layout/IconVerticalSolidList"/>
    <dgm:cxn modelId="{38B36FAB-87BA-46FD-81E7-4FD98D80D3D7}" type="presParOf" srcId="{FC9AC254-9832-4277-94B1-7ACD2B1DD4F5}" destId="{5F803018-73C0-4626-999C-9D79A903615A}" srcOrd="7" destOrd="0" presId="urn:microsoft.com/office/officeart/2018/2/layout/IconVerticalSolidList"/>
    <dgm:cxn modelId="{AAE76B54-DCE9-4A1A-A312-13F8CBD311FA}" type="presParOf" srcId="{FC9AC254-9832-4277-94B1-7ACD2B1DD4F5}" destId="{64A87F91-B071-48DE-A839-571D7B93EF4E}" srcOrd="8" destOrd="0" presId="urn:microsoft.com/office/officeart/2018/2/layout/IconVerticalSolidList"/>
    <dgm:cxn modelId="{BCA9920E-5586-40FC-A3F6-B15C9C7063FC}" type="presParOf" srcId="{64A87F91-B071-48DE-A839-571D7B93EF4E}" destId="{242DA5E1-9BB0-4149-B254-0F9A1A3863F6}" srcOrd="0" destOrd="0" presId="urn:microsoft.com/office/officeart/2018/2/layout/IconVerticalSolidList"/>
    <dgm:cxn modelId="{D94D4540-7814-48F5-9004-F099FBA91F9B}" type="presParOf" srcId="{64A87F91-B071-48DE-A839-571D7B93EF4E}" destId="{56906724-0BF8-45B4-9AB8-AADFBE51FEC7}" srcOrd="1" destOrd="0" presId="urn:microsoft.com/office/officeart/2018/2/layout/IconVerticalSolidList"/>
    <dgm:cxn modelId="{4B26647C-BA83-43DC-9E1B-D0841983E8F7}" type="presParOf" srcId="{64A87F91-B071-48DE-A839-571D7B93EF4E}" destId="{6AFD8FCE-B54C-400F-9F56-93A09057CE91}" srcOrd="2" destOrd="0" presId="urn:microsoft.com/office/officeart/2018/2/layout/IconVerticalSolidList"/>
    <dgm:cxn modelId="{E7524AB8-64B7-4F79-B96A-8C903E0AF3D0}" type="presParOf" srcId="{64A87F91-B071-48DE-A839-571D7B93EF4E}" destId="{016ED6DC-0F03-42E3-8093-29AD5F4040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56801D-0F43-4ED9-ABD0-CA8D0365D1A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5633B0-1C1E-414B-8348-9744AF0623C1}">
      <dgm:prSet/>
      <dgm:spPr/>
      <dgm:t>
        <a:bodyPr/>
        <a:lstStyle/>
        <a:p>
          <a:r>
            <a:rPr lang="en-GB" dirty="0">
              <a:latin typeface="+mn-lt"/>
            </a:rPr>
            <a:t>Registered Midwife(RM) with Nursing and Midwifery Board of Ireland</a:t>
          </a:r>
          <a:endParaRPr lang="en-US" dirty="0">
            <a:latin typeface="+mn-lt"/>
          </a:endParaRPr>
        </a:p>
      </dgm:t>
    </dgm:pt>
    <dgm:pt modelId="{A47C3BB2-3ACF-4000-A81D-70CACF174E4C}" type="parTrans" cxnId="{1A157FDD-F290-4B57-A16C-E7F4A8E27CFE}">
      <dgm:prSet/>
      <dgm:spPr/>
      <dgm:t>
        <a:bodyPr/>
        <a:lstStyle/>
        <a:p>
          <a:endParaRPr lang="en-US"/>
        </a:p>
      </dgm:t>
    </dgm:pt>
    <dgm:pt modelId="{F972B92B-2ABF-4F27-B3C9-CA453873A2A8}" type="sibTrans" cxnId="{1A157FDD-F290-4B57-A16C-E7F4A8E27CFE}">
      <dgm:prSet/>
      <dgm:spPr/>
      <dgm:t>
        <a:bodyPr/>
        <a:lstStyle/>
        <a:p>
          <a:endParaRPr lang="en-US"/>
        </a:p>
      </dgm:t>
    </dgm:pt>
    <dgm:pt modelId="{74F5A14D-C565-4BB2-8760-ABB98993BC58}">
      <dgm:prSet/>
      <dgm:spPr/>
      <dgm:t>
        <a:bodyPr/>
        <a:lstStyle/>
        <a:p>
          <a:r>
            <a:rPr lang="en-GB" dirty="0">
              <a:latin typeface="+mn-lt"/>
            </a:rPr>
            <a:t>Hospital and community settings in Ireland</a:t>
          </a:r>
          <a:endParaRPr lang="en-US" dirty="0">
            <a:latin typeface="+mn-lt"/>
          </a:endParaRPr>
        </a:p>
      </dgm:t>
    </dgm:pt>
    <dgm:pt modelId="{095C52FB-B6BB-45CD-BBF8-75A68B3542D4}" type="parTrans" cxnId="{362F58DE-E893-45A9-BADA-E4A44DD35BA4}">
      <dgm:prSet/>
      <dgm:spPr/>
      <dgm:t>
        <a:bodyPr/>
        <a:lstStyle/>
        <a:p>
          <a:endParaRPr lang="en-US"/>
        </a:p>
      </dgm:t>
    </dgm:pt>
    <dgm:pt modelId="{5214CA1E-A461-44BF-8F22-6269388F8589}" type="sibTrans" cxnId="{362F58DE-E893-45A9-BADA-E4A44DD35BA4}">
      <dgm:prSet/>
      <dgm:spPr/>
      <dgm:t>
        <a:bodyPr/>
        <a:lstStyle/>
        <a:p>
          <a:endParaRPr lang="en-US"/>
        </a:p>
      </dgm:t>
    </dgm:pt>
    <dgm:pt modelId="{695E1521-9D6F-4A94-B2A1-225C42AFAF69}">
      <dgm:prSet/>
      <dgm:spPr/>
      <dgm:t>
        <a:bodyPr/>
        <a:lstStyle/>
        <a:p>
          <a:r>
            <a:rPr lang="en-GB" dirty="0">
              <a:latin typeface="+mn-lt"/>
            </a:rPr>
            <a:t>Opportunities to work abroad in Canada, Australia and New Zealand, UK</a:t>
          </a:r>
          <a:endParaRPr lang="en-US" dirty="0">
            <a:latin typeface="+mn-lt"/>
          </a:endParaRPr>
        </a:p>
      </dgm:t>
    </dgm:pt>
    <dgm:pt modelId="{4C70431D-4B5B-4CEC-BC3A-34BDE8FD8415}" type="parTrans" cxnId="{9F459A2B-FB6C-4B0B-AAB3-5C67722B6728}">
      <dgm:prSet/>
      <dgm:spPr/>
      <dgm:t>
        <a:bodyPr/>
        <a:lstStyle/>
        <a:p>
          <a:endParaRPr lang="en-US"/>
        </a:p>
      </dgm:t>
    </dgm:pt>
    <dgm:pt modelId="{BFD54D9D-3CA0-48DD-B38E-D097779833D8}" type="sibTrans" cxnId="{9F459A2B-FB6C-4B0B-AAB3-5C67722B6728}">
      <dgm:prSet/>
      <dgm:spPr/>
      <dgm:t>
        <a:bodyPr/>
        <a:lstStyle/>
        <a:p>
          <a:endParaRPr lang="en-US"/>
        </a:p>
      </dgm:t>
    </dgm:pt>
    <dgm:pt modelId="{D718929B-0668-4704-AF25-8A94BBB5A912}">
      <dgm:prSet/>
      <dgm:spPr/>
      <dgm:t>
        <a:bodyPr/>
        <a:lstStyle/>
        <a:p>
          <a:r>
            <a:rPr lang="en-GB" dirty="0">
              <a:latin typeface="+mn-lt"/>
            </a:rPr>
            <a:t>Clinical manager</a:t>
          </a:r>
          <a:endParaRPr lang="en-US" dirty="0">
            <a:latin typeface="+mn-lt"/>
          </a:endParaRPr>
        </a:p>
      </dgm:t>
    </dgm:pt>
    <dgm:pt modelId="{1B4A7667-9CA3-4907-949E-F05DB389F397}" type="parTrans" cxnId="{D6075386-F1F8-4435-BE8B-CB50DFB3066C}">
      <dgm:prSet/>
      <dgm:spPr/>
      <dgm:t>
        <a:bodyPr/>
        <a:lstStyle/>
        <a:p>
          <a:endParaRPr lang="en-US"/>
        </a:p>
      </dgm:t>
    </dgm:pt>
    <dgm:pt modelId="{296D517F-5314-43E7-BE69-B1F739A50CBE}" type="sibTrans" cxnId="{D6075386-F1F8-4435-BE8B-CB50DFB3066C}">
      <dgm:prSet/>
      <dgm:spPr/>
      <dgm:t>
        <a:bodyPr/>
        <a:lstStyle/>
        <a:p>
          <a:endParaRPr lang="en-US"/>
        </a:p>
      </dgm:t>
    </dgm:pt>
    <dgm:pt modelId="{153E1FF8-05F2-4C5D-9C77-8949D6A9C1C1}">
      <dgm:prSet/>
      <dgm:spPr/>
      <dgm:t>
        <a:bodyPr/>
        <a:lstStyle/>
        <a:p>
          <a:r>
            <a:rPr lang="en-GB" dirty="0">
              <a:latin typeface="+mn-lt"/>
            </a:rPr>
            <a:t>Clinical midwifery specialist e.g. diabetes, ultrasound, bereavement</a:t>
          </a:r>
          <a:endParaRPr lang="en-US" dirty="0">
            <a:latin typeface="+mn-lt"/>
          </a:endParaRPr>
        </a:p>
      </dgm:t>
    </dgm:pt>
    <dgm:pt modelId="{557C0F13-F227-4673-9787-E059AD2F9B32}" type="parTrans" cxnId="{14642969-9FEB-4839-8FDC-6F257CCC2CEC}">
      <dgm:prSet/>
      <dgm:spPr/>
      <dgm:t>
        <a:bodyPr/>
        <a:lstStyle/>
        <a:p>
          <a:endParaRPr lang="en-US"/>
        </a:p>
      </dgm:t>
    </dgm:pt>
    <dgm:pt modelId="{843E06E0-4D6B-45FD-8ADB-AF07CF17CEE4}" type="sibTrans" cxnId="{14642969-9FEB-4839-8FDC-6F257CCC2CEC}">
      <dgm:prSet/>
      <dgm:spPr/>
      <dgm:t>
        <a:bodyPr/>
        <a:lstStyle/>
        <a:p>
          <a:endParaRPr lang="en-US"/>
        </a:p>
      </dgm:t>
    </dgm:pt>
    <dgm:pt modelId="{19A83FB5-1446-4431-B1FA-7C8EB2EA7E05}">
      <dgm:prSet/>
      <dgm:spPr/>
      <dgm:t>
        <a:bodyPr/>
        <a:lstStyle/>
        <a:p>
          <a:r>
            <a:rPr lang="en-GB" dirty="0">
              <a:latin typeface="+mn-lt"/>
            </a:rPr>
            <a:t>Lactation consultant, specialises in breastfeeding</a:t>
          </a:r>
          <a:endParaRPr lang="en-US" dirty="0">
            <a:latin typeface="+mn-lt"/>
          </a:endParaRPr>
        </a:p>
      </dgm:t>
    </dgm:pt>
    <dgm:pt modelId="{480C7C4D-C312-4ABF-A1DB-0F72B01B1F80}" type="parTrans" cxnId="{EBA114F6-A98A-4797-AFF7-38964C8D9B5D}">
      <dgm:prSet/>
      <dgm:spPr/>
      <dgm:t>
        <a:bodyPr/>
        <a:lstStyle/>
        <a:p>
          <a:endParaRPr lang="en-US"/>
        </a:p>
      </dgm:t>
    </dgm:pt>
    <dgm:pt modelId="{AA8365D0-6835-4E73-AE9B-58E73D712DC4}" type="sibTrans" cxnId="{EBA114F6-A98A-4797-AFF7-38964C8D9B5D}">
      <dgm:prSet/>
      <dgm:spPr/>
      <dgm:t>
        <a:bodyPr/>
        <a:lstStyle/>
        <a:p>
          <a:endParaRPr lang="en-US"/>
        </a:p>
      </dgm:t>
    </dgm:pt>
    <dgm:pt modelId="{96C5A52F-E565-4333-ADA0-003D19F27B4B}">
      <dgm:prSet/>
      <dgm:spPr/>
      <dgm:t>
        <a:bodyPr/>
        <a:lstStyle/>
        <a:p>
          <a:r>
            <a:rPr lang="en-GB" dirty="0">
              <a:latin typeface="+mn-lt"/>
            </a:rPr>
            <a:t> Midwifery lecturer</a:t>
          </a:r>
          <a:endParaRPr lang="en-US" dirty="0">
            <a:latin typeface="+mn-lt"/>
          </a:endParaRPr>
        </a:p>
      </dgm:t>
    </dgm:pt>
    <dgm:pt modelId="{2840E51F-255A-4C89-9E03-7EF7A80BEFF6}" type="parTrans" cxnId="{7FD72251-72A5-4CA9-B08A-7616C98A5425}">
      <dgm:prSet/>
      <dgm:spPr/>
      <dgm:t>
        <a:bodyPr/>
        <a:lstStyle/>
        <a:p>
          <a:endParaRPr lang="en-US"/>
        </a:p>
      </dgm:t>
    </dgm:pt>
    <dgm:pt modelId="{E2FD02B0-26CC-43A0-9A35-7C30DFC8F13C}" type="sibTrans" cxnId="{7FD72251-72A5-4CA9-B08A-7616C98A5425}">
      <dgm:prSet/>
      <dgm:spPr/>
      <dgm:t>
        <a:bodyPr/>
        <a:lstStyle/>
        <a:p>
          <a:endParaRPr lang="en-US"/>
        </a:p>
      </dgm:t>
    </dgm:pt>
    <dgm:pt modelId="{6E6047E3-9DF4-439A-AE16-493088CAADFB}">
      <dgm:prSet/>
      <dgm:spPr/>
      <dgm:t>
        <a:bodyPr/>
        <a:lstStyle/>
        <a:p>
          <a:r>
            <a:rPr lang="en-GB" dirty="0">
              <a:latin typeface="+mn-lt"/>
            </a:rPr>
            <a:t>Self employed community midwife</a:t>
          </a:r>
          <a:endParaRPr lang="en-US" dirty="0">
            <a:latin typeface="+mn-lt"/>
          </a:endParaRPr>
        </a:p>
      </dgm:t>
    </dgm:pt>
    <dgm:pt modelId="{C6A57814-8322-4DC8-8645-87CC2FBDBD59}" type="parTrans" cxnId="{4FF8703F-D65D-40DE-95C9-1BEE64E3134D}">
      <dgm:prSet/>
      <dgm:spPr/>
      <dgm:t>
        <a:bodyPr/>
        <a:lstStyle/>
        <a:p>
          <a:endParaRPr lang="en-US"/>
        </a:p>
      </dgm:t>
    </dgm:pt>
    <dgm:pt modelId="{DCF9B4FD-4D3B-4ED7-BA5A-3D80405DA90B}" type="sibTrans" cxnId="{4FF8703F-D65D-40DE-95C9-1BEE64E3134D}">
      <dgm:prSet/>
      <dgm:spPr/>
      <dgm:t>
        <a:bodyPr/>
        <a:lstStyle/>
        <a:p>
          <a:endParaRPr lang="en-US"/>
        </a:p>
      </dgm:t>
    </dgm:pt>
    <dgm:pt modelId="{4807547E-F28B-49C0-9CCB-946EAA90C4BC}">
      <dgm:prSet/>
      <dgm:spPr/>
      <dgm:t>
        <a:bodyPr/>
        <a:lstStyle/>
        <a:p>
          <a:r>
            <a:rPr lang="en-GB" dirty="0">
              <a:latin typeface="+mn-lt"/>
            </a:rPr>
            <a:t>A practice midwife working with a GP</a:t>
          </a:r>
          <a:endParaRPr lang="en-US" dirty="0">
            <a:latin typeface="+mn-lt"/>
          </a:endParaRPr>
        </a:p>
      </dgm:t>
    </dgm:pt>
    <dgm:pt modelId="{1D20D28D-6ACC-434C-B791-E2A2AF1C44D4}" type="parTrans" cxnId="{2341D9C1-C539-4891-838A-517357F97192}">
      <dgm:prSet/>
      <dgm:spPr/>
      <dgm:t>
        <a:bodyPr/>
        <a:lstStyle/>
        <a:p>
          <a:endParaRPr lang="en-US"/>
        </a:p>
      </dgm:t>
    </dgm:pt>
    <dgm:pt modelId="{9D1E3398-E39A-468C-80BD-54F1D1B6985E}" type="sibTrans" cxnId="{2341D9C1-C539-4891-838A-517357F97192}">
      <dgm:prSet/>
      <dgm:spPr/>
      <dgm:t>
        <a:bodyPr/>
        <a:lstStyle/>
        <a:p>
          <a:endParaRPr lang="en-US"/>
        </a:p>
      </dgm:t>
    </dgm:pt>
    <dgm:pt modelId="{A34CC2A3-3B70-4498-B14C-2DD77C7A50AB}">
      <dgm:prSet/>
      <dgm:spPr/>
      <dgm:t>
        <a:bodyPr/>
        <a:lstStyle/>
        <a:p>
          <a:r>
            <a:rPr lang="en-GB" dirty="0">
              <a:latin typeface="+mn-lt"/>
            </a:rPr>
            <a:t>Researcher</a:t>
          </a:r>
          <a:endParaRPr lang="en-US" dirty="0">
            <a:latin typeface="+mn-lt"/>
          </a:endParaRPr>
        </a:p>
      </dgm:t>
    </dgm:pt>
    <dgm:pt modelId="{4CC268D8-87BC-4B1C-8543-96EB13465EBF}" type="parTrans" cxnId="{AD97C8FD-76D6-48A7-9FE5-033101D145B8}">
      <dgm:prSet/>
      <dgm:spPr/>
      <dgm:t>
        <a:bodyPr/>
        <a:lstStyle/>
        <a:p>
          <a:endParaRPr lang="en-US"/>
        </a:p>
      </dgm:t>
    </dgm:pt>
    <dgm:pt modelId="{D640D890-DEA4-4E81-81E8-B2D636771829}" type="sibTrans" cxnId="{AD97C8FD-76D6-48A7-9FE5-033101D145B8}">
      <dgm:prSet/>
      <dgm:spPr/>
      <dgm:t>
        <a:bodyPr/>
        <a:lstStyle/>
        <a:p>
          <a:endParaRPr lang="en-US"/>
        </a:p>
      </dgm:t>
    </dgm:pt>
    <dgm:pt modelId="{3FC3063A-F588-4B26-BBE6-8486740E6B4B}" type="pres">
      <dgm:prSet presAssocID="{CB56801D-0F43-4ED9-ABD0-CA8D0365D1A0}" presName="diagram" presStyleCnt="0">
        <dgm:presLayoutVars>
          <dgm:dir/>
          <dgm:resizeHandles val="exact"/>
        </dgm:presLayoutVars>
      </dgm:prSet>
      <dgm:spPr/>
    </dgm:pt>
    <dgm:pt modelId="{534557E3-D287-4AE6-8CF9-327C1C204B9E}" type="pres">
      <dgm:prSet presAssocID="{EC5633B0-1C1E-414B-8348-9744AF0623C1}" presName="node" presStyleLbl="node1" presStyleIdx="0" presStyleCnt="10">
        <dgm:presLayoutVars>
          <dgm:bulletEnabled val="1"/>
        </dgm:presLayoutVars>
      </dgm:prSet>
      <dgm:spPr/>
    </dgm:pt>
    <dgm:pt modelId="{950A8300-9B65-4866-A80A-0C153872623E}" type="pres">
      <dgm:prSet presAssocID="{F972B92B-2ABF-4F27-B3C9-CA453873A2A8}" presName="sibTrans" presStyleCnt="0"/>
      <dgm:spPr/>
    </dgm:pt>
    <dgm:pt modelId="{A2DD8426-1965-4847-99F1-E36B8E1F0E8B}" type="pres">
      <dgm:prSet presAssocID="{74F5A14D-C565-4BB2-8760-ABB98993BC58}" presName="node" presStyleLbl="node1" presStyleIdx="1" presStyleCnt="10">
        <dgm:presLayoutVars>
          <dgm:bulletEnabled val="1"/>
        </dgm:presLayoutVars>
      </dgm:prSet>
      <dgm:spPr/>
    </dgm:pt>
    <dgm:pt modelId="{E084602A-C012-43C0-8166-08F1F4B03FB5}" type="pres">
      <dgm:prSet presAssocID="{5214CA1E-A461-44BF-8F22-6269388F8589}" presName="sibTrans" presStyleCnt="0"/>
      <dgm:spPr/>
    </dgm:pt>
    <dgm:pt modelId="{96240F9F-FD49-41EF-A613-4B5C151EDE79}" type="pres">
      <dgm:prSet presAssocID="{695E1521-9D6F-4A94-B2A1-225C42AFAF69}" presName="node" presStyleLbl="node1" presStyleIdx="2" presStyleCnt="10">
        <dgm:presLayoutVars>
          <dgm:bulletEnabled val="1"/>
        </dgm:presLayoutVars>
      </dgm:prSet>
      <dgm:spPr/>
    </dgm:pt>
    <dgm:pt modelId="{412FE11A-7F78-46FB-8D27-E7C5C6FB0EC6}" type="pres">
      <dgm:prSet presAssocID="{BFD54D9D-3CA0-48DD-B38E-D097779833D8}" presName="sibTrans" presStyleCnt="0"/>
      <dgm:spPr/>
    </dgm:pt>
    <dgm:pt modelId="{66F3118F-935B-4182-AAF8-B840352EF11C}" type="pres">
      <dgm:prSet presAssocID="{D718929B-0668-4704-AF25-8A94BBB5A912}" presName="node" presStyleLbl="node1" presStyleIdx="3" presStyleCnt="10">
        <dgm:presLayoutVars>
          <dgm:bulletEnabled val="1"/>
        </dgm:presLayoutVars>
      </dgm:prSet>
      <dgm:spPr/>
    </dgm:pt>
    <dgm:pt modelId="{677FDC09-73D4-45CF-B8D9-E01E4DCD32A7}" type="pres">
      <dgm:prSet presAssocID="{296D517F-5314-43E7-BE69-B1F739A50CBE}" presName="sibTrans" presStyleCnt="0"/>
      <dgm:spPr/>
    </dgm:pt>
    <dgm:pt modelId="{540B8AA9-70A0-42BB-AB62-26A4036DCC2D}" type="pres">
      <dgm:prSet presAssocID="{153E1FF8-05F2-4C5D-9C77-8949D6A9C1C1}" presName="node" presStyleLbl="node1" presStyleIdx="4" presStyleCnt="10">
        <dgm:presLayoutVars>
          <dgm:bulletEnabled val="1"/>
        </dgm:presLayoutVars>
      </dgm:prSet>
      <dgm:spPr/>
    </dgm:pt>
    <dgm:pt modelId="{4CF6C67C-B09B-4F2D-BDA9-147B2E439C6A}" type="pres">
      <dgm:prSet presAssocID="{843E06E0-4D6B-45FD-8ADB-AF07CF17CEE4}" presName="sibTrans" presStyleCnt="0"/>
      <dgm:spPr/>
    </dgm:pt>
    <dgm:pt modelId="{A1A48C6A-F5B7-4F22-9E7D-33CA42208C27}" type="pres">
      <dgm:prSet presAssocID="{19A83FB5-1446-4431-B1FA-7C8EB2EA7E05}" presName="node" presStyleLbl="node1" presStyleIdx="5" presStyleCnt="10">
        <dgm:presLayoutVars>
          <dgm:bulletEnabled val="1"/>
        </dgm:presLayoutVars>
      </dgm:prSet>
      <dgm:spPr/>
    </dgm:pt>
    <dgm:pt modelId="{793CA96D-67F6-4FF2-B157-2A6D0EB57D9B}" type="pres">
      <dgm:prSet presAssocID="{AA8365D0-6835-4E73-AE9B-58E73D712DC4}" presName="sibTrans" presStyleCnt="0"/>
      <dgm:spPr/>
    </dgm:pt>
    <dgm:pt modelId="{4C982629-1876-4A47-9C5B-3790D4A0738E}" type="pres">
      <dgm:prSet presAssocID="{96C5A52F-E565-4333-ADA0-003D19F27B4B}" presName="node" presStyleLbl="node1" presStyleIdx="6" presStyleCnt="10">
        <dgm:presLayoutVars>
          <dgm:bulletEnabled val="1"/>
        </dgm:presLayoutVars>
      </dgm:prSet>
      <dgm:spPr/>
    </dgm:pt>
    <dgm:pt modelId="{CB30F471-4ABB-409F-AF22-063D72739C7E}" type="pres">
      <dgm:prSet presAssocID="{E2FD02B0-26CC-43A0-9A35-7C30DFC8F13C}" presName="sibTrans" presStyleCnt="0"/>
      <dgm:spPr/>
    </dgm:pt>
    <dgm:pt modelId="{ACA847C9-F5F4-490A-B652-E84F675F0FBA}" type="pres">
      <dgm:prSet presAssocID="{6E6047E3-9DF4-439A-AE16-493088CAADFB}" presName="node" presStyleLbl="node1" presStyleIdx="7" presStyleCnt="10">
        <dgm:presLayoutVars>
          <dgm:bulletEnabled val="1"/>
        </dgm:presLayoutVars>
      </dgm:prSet>
      <dgm:spPr/>
    </dgm:pt>
    <dgm:pt modelId="{49CDFF42-BCED-4621-9770-2EE916B11EF8}" type="pres">
      <dgm:prSet presAssocID="{DCF9B4FD-4D3B-4ED7-BA5A-3D80405DA90B}" presName="sibTrans" presStyleCnt="0"/>
      <dgm:spPr/>
    </dgm:pt>
    <dgm:pt modelId="{BED782DA-A426-4AAF-A35E-37A2E8C4AE89}" type="pres">
      <dgm:prSet presAssocID="{4807547E-F28B-49C0-9CCB-946EAA90C4BC}" presName="node" presStyleLbl="node1" presStyleIdx="8" presStyleCnt="10">
        <dgm:presLayoutVars>
          <dgm:bulletEnabled val="1"/>
        </dgm:presLayoutVars>
      </dgm:prSet>
      <dgm:spPr/>
    </dgm:pt>
    <dgm:pt modelId="{DE302223-797A-431D-AD57-206FF88DC060}" type="pres">
      <dgm:prSet presAssocID="{9D1E3398-E39A-468C-80BD-54F1D1B6985E}" presName="sibTrans" presStyleCnt="0"/>
      <dgm:spPr/>
    </dgm:pt>
    <dgm:pt modelId="{BD825067-DF0E-4672-92A1-FCDE9F589656}" type="pres">
      <dgm:prSet presAssocID="{A34CC2A3-3B70-4498-B14C-2DD77C7A50AB}" presName="node" presStyleLbl="node1" presStyleIdx="9" presStyleCnt="10">
        <dgm:presLayoutVars>
          <dgm:bulletEnabled val="1"/>
        </dgm:presLayoutVars>
      </dgm:prSet>
      <dgm:spPr/>
    </dgm:pt>
  </dgm:ptLst>
  <dgm:cxnLst>
    <dgm:cxn modelId="{3EAE1D0E-B06C-4554-AB43-236625C2A61D}" type="presOf" srcId="{D718929B-0668-4704-AF25-8A94BBB5A912}" destId="{66F3118F-935B-4182-AAF8-B840352EF11C}" srcOrd="0" destOrd="0" presId="urn:microsoft.com/office/officeart/2005/8/layout/default"/>
    <dgm:cxn modelId="{9F459A2B-FB6C-4B0B-AAB3-5C67722B6728}" srcId="{CB56801D-0F43-4ED9-ABD0-CA8D0365D1A0}" destId="{695E1521-9D6F-4A94-B2A1-225C42AFAF69}" srcOrd="2" destOrd="0" parTransId="{4C70431D-4B5B-4CEC-BC3A-34BDE8FD8415}" sibTransId="{BFD54D9D-3CA0-48DD-B38E-D097779833D8}"/>
    <dgm:cxn modelId="{7D775332-EBE2-41E0-B21A-81678BAE4C41}" type="presOf" srcId="{CB56801D-0F43-4ED9-ABD0-CA8D0365D1A0}" destId="{3FC3063A-F588-4B26-BBE6-8486740E6B4B}" srcOrd="0" destOrd="0" presId="urn:microsoft.com/office/officeart/2005/8/layout/default"/>
    <dgm:cxn modelId="{6AD16C3C-71DA-4DE7-A339-418BDFA2B9CF}" type="presOf" srcId="{19A83FB5-1446-4431-B1FA-7C8EB2EA7E05}" destId="{A1A48C6A-F5B7-4F22-9E7D-33CA42208C27}" srcOrd="0" destOrd="0" presId="urn:microsoft.com/office/officeart/2005/8/layout/default"/>
    <dgm:cxn modelId="{4FF8703F-D65D-40DE-95C9-1BEE64E3134D}" srcId="{CB56801D-0F43-4ED9-ABD0-CA8D0365D1A0}" destId="{6E6047E3-9DF4-439A-AE16-493088CAADFB}" srcOrd="7" destOrd="0" parTransId="{C6A57814-8322-4DC8-8645-87CC2FBDBD59}" sibTransId="{DCF9B4FD-4D3B-4ED7-BA5A-3D80405DA90B}"/>
    <dgm:cxn modelId="{7FD72251-72A5-4CA9-B08A-7616C98A5425}" srcId="{CB56801D-0F43-4ED9-ABD0-CA8D0365D1A0}" destId="{96C5A52F-E565-4333-ADA0-003D19F27B4B}" srcOrd="6" destOrd="0" parTransId="{2840E51F-255A-4C89-9E03-7EF7A80BEFF6}" sibTransId="{E2FD02B0-26CC-43A0-9A35-7C30DFC8F13C}"/>
    <dgm:cxn modelId="{3A899F5E-DF0F-4DD3-988B-D0F64A81CC74}" type="presOf" srcId="{EC5633B0-1C1E-414B-8348-9744AF0623C1}" destId="{534557E3-D287-4AE6-8CF9-327C1C204B9E}" srcOrd="0" destOrd="0" presId="urn:microsoft.com/office/officeart/2005/8/layout/default"/>
    <dgm:cxn modelId="{A5887660-56A2-4E4F-909F-F06CADB73F42}" type="presOf" srcId="{6E6047E3-9DF4-439A-AE16-493088CAADFB}" destId="{ACA847C9-F5F4-490A-B652-E84F675F0FBA}" srcOrd="0" destOrd="0" presId="urn:microsoft.com/office/officeart/2005/8/layout/default"/>
    <dgm:cxn modelId="{14642969-9FEB-4839-8FDC-6F257CCC2CEC}" srcId="{CB56801D-0F43-4ED9-ABD0-CA8D0365D1A0}" destId="{153E1FF8-05F2-4C5D-9C77-8949D6A9C1C1}" srcOrd="4" destOrd="0" parTransId="{557C0F13-F227-4673-9787-E059AD2F9B32}" sibTransId="{843E06E0-4D6B-45FD-8ADB-AF07CF17CEE4}"/>
    <dgm:cxn modelId="{2FB39879-25F8-4464-B7B3-7DA326CCFCE0}" type="presOf" srcId="{695E1521-9D6F-4A94-B2A1-225C42AFAF69}" destId="{96240F9F-FD49-41EF-A613-4B5C151EDE79}" srcOrd="0" destOrd="0" presId="urn:microsoft.com/office/officeart/2005/8/layout/default"/>
    <dgm:cxn modelId="{D6075386-F1F8-4435-BE8B-CB50DFB3066C}" srcId="{CB56801D-0F43-4ED9-ABD0-CA8D0365D1A0}" destId="{D718929B-0668-4704-AF25-8A94BBB5A912}" srcOrd="3" destOrd="0" parTransId="{1B4A7667-9CA3-4907-949E-F05DB389F397}" sibTransId="{296D517F-5314-43E7-BE69-B1F739A50CBE}"/>
    <dgm:cxn modelId="{9ECBD088-A31A-40DC-9AE2-E463A36237EB}" type="presOf" srcId="{153E1FF8-05F2-4C5D-9C77-8949D6A9C1C1}" destId="{540B8AA9-70A0-42BB-AB62-26A4036DCC2D}" srcOrd="0" destOrd="0" presId="urn:microsoft.com/office/officeart/2005/8/layout/default"/>
    <dgm:cxn modelId="{35D8F2AF-4660-4AF5-B46C-4246A4E0B057}" type="presOf" srcId="{4807547E-F28B-49C0-9CCB-946EAA90C4BC}" destId="{BED782DA-A426-4AAF-A35E-37A2E8C4AE89}" srcOrd="0" destOrd="0" presId="urn:microsoft.com/office/officeart/2005/8/layout/default"/>
    <dgm:cxn modelId="{C59746B8-3F31-4679-9780-8D406D6F1536}" type="presOf" srcId="{96C5A52F-E565-4333-ADA0-003D19F27B4B}" destId="{4C982629-1876-4A47-9C5B-3790D4A0738E}" srcOrd="0" destOrd="0" presId="urn:microsoft.com/office/officeart/2005/8/layout/default"/>
    <dgm:cxn modelId="{2341D9C1-C539-4891-838A-517357F97192}" srcId="{CB56801D-0F43-4ED9-ABD0-CA8D0365D1A0}" destId="{4807547E-F28B-49C0-9CCB-946EAA90C4BC}" srcOrd="8" destOrd="0" parTransId="{1D20D28D-6ACC-434C-B791-E2A2AF1C44D4}" sibTransId="{9D1E3398-E39A-468C-80BD-54F1D1B6985E}"/>
    <dgm:cxn modelId="{33D0DED4-5006-4929-922D-85937181B21F}" type="presOf" srcId="{74F5A14D-C565-4BB2-8760-ABB98993BC58}" destId="{A2DD8426-1965-4847-99F1-E36B8E1F0E8B}" srcOrd="0" destOrd="0" presId="urn:microsoft.com/office/officeart/2005/8/layout/default"/>
    <dgm:cxn modelId="{1A157FDD-F290-4B57-A16C-E7F4A8E27CFE}" srcId="{CB56801D-0F43-4ED9-ABD0-CA8D0365D1A0}" destId="{EC5633B0-1C1E-414B-8348-9744AF0623C1}" srcOrd="0" destOrd="0" parTransId="{A47C3BB2-3ACF-4000-A81D-70CACF174E4C}" sibTransId="{F972B92B-2ABF-4F27-B3C9-CA453873A2A8}"/>
    <dgm:cxn modelId="{362F58DE-E893-45A9-BADA-E4A44DD35BA4}" srcId="{CB56801D-0F43-4ED9-ABD0-CA8D0365D1A0}" destId="{74F5A14D-C565-4BB2-8760-ABB98993BC58}" srcOrd="1" destOrd="0" parTransId="{095C52FB-B6BB-45CD-BBF8-75A68B3542D4}" sibTransId="{5214CA1E-A461-44BF-8F22-6269388F8589}"/>
    <dgm:cxn modelId="{FF8E30EB-6094-4A9B-BD5E-F0872E61E7E2}" type="presOf" srcId="{A34CC2A3-3B70-4498-B14C-2DD77C7A50AB}" destId="{BD825067-DF0E-4672-92A1-FCDE9F589656}" srcOrd="0" destOrd="0" presId="urn:microsoft.com/office/officeart/2005/8/layout/default"/>
    <dgm:cxn modelId="{EBA114F6-A98A-4797-AFF7-38964C8D9B5D}" srcId="{CB56801D-0F43-4ED9-ABD0-CA8D0365D1A0}" destId="{19A83FB5-1446-4431-B1FA-7C8EB2EA7E05}" srcOrd="5" destOrd="0" parTransId="{480C7C4D-C312-4ABF-A1DB-0F72B01B1F80}" sibTransId="{AA8365D0-6835-4E73-AE9B-58E73D712DC4}"/>
    <dgm:cxn modelId="{AD97C8FD-76D6-48A7-9FE5-033101D145B8}" srcId="{CB56801D-0F43-4ED9-ABD0-CA8D0365D1A0}" destId="{A34CC2A3-3B70-4498-B14C-2DD77C7A50AB}" srcOrd="9" destOrd="0" parTransId="{4CC268D8-87BC-4B1C-8543-96EB13465EBF}" sibTransId="{D640D890-DEA4-4E81-81E8-B2D636771829}"/>
    <dgm:cxn modelId="{5C425A7F-1499-45D9-89EC-67DEF5494990}" type="presParOf" srcId="{3FC3063A-F588-4B26-BBE6-8486740E6B4B}" destId="{534557E3-D287-4AE6-8CF9-327C1C204B9E}" srcOrd="0" destOrd="0" presId="urn:microsoft.com/office/officeart/2005/8/layout/default"/>
    <dgm:cxn modelId="{C4B8558F-18FD-49DD-A977-4BBE39A851B1}" type="presParOf" srcId="{3FC3063A-F588-4B26-BBE6-8486740E6B4B}" destId="{950A8300-9B65-4866-A80A-0C153872623E}" srcOrd="1" destOrd="0" presId="urn:microsoft.com/office/officeart/2005/8/layout/default"/>
    <dgm:cxn modelId="{8E8CEF29-9740-4896-B7C0-AFF893C2DCDA}" type="presParOf" srcId="{3FC3063A-F588-4B26-BBE6-8486740E6B4B}" destId="{A2DD8426-1965-4847-99F1-E36B8E1F0E8B}" srcOrd="2" destOrd="0" presId="urn:microsoft.com/office/officeart/2005/8/layout/default"/>
    <dgm:cxn modelId="{4183E949-A630-4AE3-9595-D0514F297BC3}" type="presParOf" srcId="{3FC3063A-F588-4B26-BBE6-8486740E6B4B}" destId="{E084602A-C012-43C0-8166-08F1F4B03FB5}" srcOrd="3" destOrd="0" presId="urn:microsoft.com/office/officeart/2005/8/layout/default"/>
    <dgm:cxn modelId="{449AAFED-59B9-4F1C-9B89-27CD803636CE}" type="presParOf" srcId="{3FC3063A-F588-4B26-BBE6-8486740E6B4B}" destId="{96240F9F-FD49-41EF-A613-4B5C151EDE79}" srcOrd="4" destOrd="0" presId="urn:microsoft.com/office/officeart/2005/8/layout/default"/>
    <dgm:cxn modelId="{1E31282E-0989-43B0-8A95-B65DFEA286E3}" type="presParOf" srcId="{3FC3063A-F588-4B26-BBE6-8486740E6B4B}" destId="{412FE11A-7F78-46FB-8D27-E7C5C6FB0EC6}" srcOrd="5" destOrd="0" presId="urn:microsoft.com/office/officeart/2005/8/layout/default"/>
    <dgm:cxn modelId="{0296E467-0F8F-4E25-8490-145AB8E95604}" type="presParOf" srcId="{3FC3063A-F588-4B26-BBE6-8486740E6B4B}" destId="{66F3118F-935B-4182-AAF8-B840352EF11C}" srcOrd="6" destOrd="0" presId="urn:microsoft.com/office/officeart/2005/8/layout/default"/>
    <dgm:cxn modelId="{1A829593-3815-4199-83BA-C3D18666053C}" type="presParOf" srcId="{3FC3063A-F588-4B26-BBE6-8486740E6B4B}" destId="{677FDC09-73D4-45CF-B8D9-E01E4DCD32A7}" srcOrd="7" destOrd="0" presId="urn:microsoft.com/office/officeart/2005/8/layout/default"/>
    <dgm:cxn modelId="{274EE2DA-FF3B-47D9-AB96-04C13D4AD183}" type="presParOf" srcId="{3FC3063A-F588-4B26-BBE6-8486740E6B4B}" destId="{540B8AA9-70A0-42BB-AB62-26A4036DCC2D}" srcOrd="8" destOrd="0" presId="urn:microsoft.com/office/officeart/2005/8/layout/default"/>
    <dgm:cxn modelId="{B7B93189-86D2-43F1-B67E-944C4C724441}" type="presParOf" srcId="{3FC3063A-F588-4B26-BBE6-8486740E6B4B}" destId="{4CF6C67C-B09B-4F2D-BDA9-147B2E439C6A}" srcOrd="9" destOrd="0" presId="urn:microsoft.com/office/officeart/2005/8/layout/default"/>
    <dgm:cxn modelId="{E0409B8D-F67D-4260-BF10-BD942C90D17C}" type="presParOf" srcId="{3FC3063A-F588-4B26-BBE6-8486740E6B4B}" destId="{A1A48C6A-F5B7-4F22-9E7D-33CA42208C27}" srcOrd="10" destOrd="0" presId="urn:microsoft.com/office/officeart/2005/8/layout/default"/>
    <dgm:cxn modelId="{15AB298D-34D6-463A-ABC3-D0BDD87A13E8}" type="presParOf" srcId="{3FC3063A-F588-4B26-BBE6-8486740E6B4B}" destId="{793CA96D-67F6-4FF2-B157-2A6D0EB57D9B}" srcOrd="11" destOrd="0" presId="urn:microsoft.com/office/officeart/2005/8/layout/default"/>
    <dgm:cxn modelId="{5F68CD61-2B60-4DC3-8C67-B2A7351FC717}" type="presParOf" srcId="{3FC3063A-F588-4B26-BBE6-8486740E6B4B}" destId="{4C982629-1876-4A47-9C5B-3790D4A0738E}" srcOrd="12" destOrd="0" presId="urn:microsoft.com/office/officeart/2005/8/layout/default"/>
    <dgm:cxn modelId="{E5D7E150-E683-4AC8-B5B3-C5524D32CCF0}" type="presParOf" srcId="{3FC3063A-F588-4B26-BBE6-8486740E6B4B}" destId="{CB30F471-4ABB-409F-AF22-063D72739C7E}" srcOrd="13" destOrd="0" presId="urn:microsoft.com/office/officeart/2005/8/layout/default"/>
    <dgm:cxn modelId="{176578E4-45E5-4651-BD93-9F7F507C38D4}" type="presParOf" srcId="{3FC3063A-F588-4B26-BBE6-8486740E6B4B}" destId="{ACA847C9-F5F4-490A-B652-E84F675F0FBA}" srcOrd="14" destOrd="0" presId="urn:microsoft.com/office/officeart/2005/8/layout/default"/>
    <dgm:cxn modelId="{DF5FE225-6742-4F6B-ACEA-94D4842113CE}" type="presParOf" srcId="{3FC3063A-F588-4B26-BBE6-8486740E6B4B}" destId="{49CDFF42-BCED-4621-9770-2EE916B11EF8}" srcOrd="15" destOrd="0" presId="urn:microsoft.com/office/officeart/2005/8/layout/default"/>
    <dgm:cxn modelId="{2AF6FB6B-CA93-4A56-AEBC-5C7B8C4BAC2A}" type="presParOf" srcId="{3FC3063A-F588-4B26-BBE6-8486740E6B4B}" destId="{BED782DA-A426-4AAF-A35E-37A2E8C4AE89}" srcOrd="16" destOrd="0" presId="urn:microsoft.com/office/officeart/2005/8/layout/default"/>
    <dgm:cxn modelId="{6F9A6EED-630F-4F60-9D39-EFEAB535DB67}" type="presParOf" srcId="{3FC3063A-F588-4B26-BBE6-8486740E6B4B}" destId="{DE302223-797A-431D-AD57-206FF88DC060}" srcOrd="17" destOrd="0" presId="urn:microsoft.com/office/officeart/2005/8/layout/default"/>
    <dgm:cxn modelId="{497AED53-9448-41C3-AD27-3E420772AE28}" type="presParOf" srcId="{3FC3063A-F588-4B26-BBE6-8486740E6B4B}" destId="{BD825067-DF0E-4672-92A1-FCDE9F58965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2A723B-94C5-4FD7-A93B-38BA331524C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445E899-5D03-47DC-B5AE-1E3DE258E7A9}">
      <dgm:prSet/>
      <dgm:spPr/>
      <dgm:t>
        <a:bodyPr/>
        <a:lstStyle/>
        <a:p>
          <a:r>
            <a:rPr lang="en-IE" dirty="0">
              <a:latin typeface="+mn-lt"/>
            </a:rPr>
            <a:t>NMHS10390 Essence of Midwifery Practice </a:t>
          </a:r>
          <a:endParaRPr lang="en-US" dirty="0">
            <a:latin typeface="+mn-lt"/>
          </a:endParaRPr>
        </a:p>
      </dgm:t>
    </dgm:pt>
    <dgm:pt modelId="{03C028AC-E618-4745-AEE4-73C740AB8559}" type="parTrans" cxnId="{454434BD-518B-4797-900E-2910B222A937}">
      <dgm:prSet/>
      <dgm:spPr/>
      <dgm:t>
        <a:bodyPr/>
        <a:lstStyle/>
        <a:p>
          <a:endParaRPr lang="en-US"/>
        </a:p>
      </dgm:t>
    </dgm:pt>
    <dgm:pt modelId="{028DF418-6AAA-4804-9C05-951A3F52048F}" type="sibTrans" cxnId="{454434BD-518B-4797-900E-2910B222A937}">
      <dgm:prSet/>
      <dgm:spPr/>
      <dgm:t>
        <a:bodyPr/>
        <a:lstStyle/>
        <a:p>
          <a:endParaRPr lang="en-US"/>
        </a:p>
      </dgm:t>
    </dgm:pt>
    <dgm:pt modelId="{A1A032D6-C9B1-410E-8B15-9A2156C1349B}">
      <dgm:prSet/>
      <dgm:spPr/>
      <dgm:t>
        <a:bodyPr/>
        <a:lstStyle/>
        <a:p>
          <a:r>
            <a:rPr lang="en-IE" dirty="0">
              <a:latin typeface="+mn-lt"/>
            </a:rPr>
            <a:t>Introduction to the module</a:t>
          </a:r>
          <a:endParaRPr lang="en-US" dirty="0">
            <a:latin typeface="+mn-lt"/>
          </a:endParaRPr>
        </a:p>
      </dgm:t>
    </dgm:pt>
    <dgm:pt modelId="{F9DDBEBD-CA1F-4BB5-A394-5FEF78CEB712}" type="parTrans" cxnId="{BA1E877C-620C-4177-A92F-7AA241699C24}">
      <dgm:prSet/>
      <dgm:spPr/>
      <dgm:t>
        <a:bodyPr/>
        <a:lstStyle/>
        <a:p>
          <a:endParaRPr lang="en-US"/>
        </a:p>
      </dgm:t>
    </dgm:pt>
    <dgm:pt modelId="{FCCF9714-C922-4157-BA79-1B088793A906}" type="sibTrans" cxnId="{BA1E877C-620C-4177-A92F-7AA241699C24}">
      <dgm:prSet/>
      <dgm:spPr/>
      <dgm:t>
        <a:bodyPr/>
        <a:lstStyle/>
        <a:p>
          <a:endParaRPr lang="en-US"/>
        </a:p>
      </dgm:t>
    </dgm:pt>
    <dgm:pt modelId="{A9A25B37-BA91-4FC9-AF42-F673220D8B9C}">
      <dgm:prSet/>
      <dgm:spPr/>
      <dgm:t>
        <a:bodyPr/>
        <a:lstStyle/>
        <a:p>
          <a:r>
            <a:rPr lang="en-IE" dirty="0">
              <a:latin typeface="+mn-lt"/>
            </a:rPr>
            <a:t>Answer any questions</a:t>
          </a:r>
          <a:endParaRPr lang="en-US" dirty="0">
            <a:latin typeface="+mn-lt"/>
          </a:endParaRPr>
        </a:p>
      </dgm:t>
    </dgm:pt>
    <dgm:pt modelId="{59879AAB-BE57-4511-AEBF-F18F4B2EF093}" type="parTrans" cxnId="{01736982-01DD-46BE-9108-0731186DA883}">
      <dgm:prSet/>
      <dgm:spPr/>
      <dgm:t>
        <a:bodyPr/>
        <a:lstStyle/>
        <a:p>
          <a:endParaRPr lang="en-US"/>
        </a:p>
      </dgm:t>
    </dgm:pt>
    <dgm:pt modelId="{26A2E990-B527-45CC-9691-9AE77295EB04}" type="sibTrans" cxnId="{01736982-01DD-46BE-9108-0731186DA883}">
      <dgm:prSet/>
      <dgm:spPr/>
      <dgm:t>
        <a:bodyPr/>
        <a:lstStyle/>
        <a:p>
          <a:endParaRPr lang="en-US"/>
        </a:p>
      </dgm:t>
    </dgm:pt>
    <dgm:pt modelId="{3F692FB9-6E37-445F-B81E-7BA72CE52A81}" type="pres">
      <dgm:prSet presAssocID="{7D2A723B-94C5-4FD7-A93B-38BA331524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7C2500-506E-4309-B172-80E64E2B1FB4}" type="pres">
      <dgm:prSet presAssocID="{B445E899-5D03-47DC-B5AE-1E3DE258E7A9}" presName="hierRoot1" presStyleCnt="0"/>
      <dgm:spPr/>
    </dgm:pt>
    <dgm:pt modelId="{27CA08C2-1AF5-460D-A333-9B94FC6EF7E5}" type="pres">
      <dgm:prSet presAssocID="{B445E899-5D03-47DC-B5AE-1E3DE258E7A9}" presName="composite" presStyleCnt="0"/>
      <dgm:spPr/>
    </dgm:pt>
    <dgm:pt modelId="{3F55F576-22A9-410E-94CD-878F18783CF0}" type="pres">
      <dgm:prSet presAssocID="{B445E899-5D03-47DC-B5AE-1E3DE258E7A9}" presName="background" presStyleLbl="node0" presStyleIdx="0" presStyleCnt="1"/>
      <dgm:spPr/>
    </dgm:pt>
    <dgm:pt modelId="{A7DCE5B5-44FE-447E-92BE-903350530609}" type="pres">
      <dgm:prSet presAssocID="{B445E899-5D03-47DC-B5AE-1E3DE258E7A9}" presName="text" presStyleLbl="fgAcc0" presStyleIdx="0" presStyleCnt="1">
        <dgm:presLayoutVars>
          <dgm:chPref val="3"/>
        </dgm:presLayoutVars>
      </dgm:prSet>
      <dgm:spPr/>
    </dgm:pt>
    <dgm:pt modelId="{2EE3D413-E10A-4B78-B4A5-4F7DB1CADB26}" type="pres">
      <dgm:prSet presAssocID="{B445E899-5D03-47DC-B5AE-1E3DE258E7A9}" presName="hierChild2" presStyleCnt="0"/>
      <dgm:spPr/>
    </dgm:pt>
    <dgm:pt modelId="{F16585B0-FE25-4291-BB51-F0B99B29E108}" type="pres">
      <dgm:prSet presAssocID="{F9DDBEBD-CA1F-4BB5-A394-5FEF78CEB712}" presName="Name10" presStyleLbl="parChTrans1D2" presStyleIdx="0" presStyleCnt="2"/>
      <dgm:spPr/>
    </dgm:pt>
    <dgm:pt modelId="{2410B7D4-FFE5-4CB7-8A81-8CE32757152E}" type="pres">
      <dgm:prSet presAssocID="{A1A032D6-C9B1-410E-8B15-9A2156C1349B}" presName="hierRoot2" presStyleCnt="0"/>
      <dgm:spPr/>
    </dgm:pt>
    <dgm:pt modelId="{0B5802FC-CF1E-4834-87F5-4327EB1E8AD3}" type="pres">
      <dgm:prSet presAssocID="{A1A032D6-C9B1-410E-8B15-9A2156C1349B}" presName="composite2" presStyleCnt="0"/>
      <dgm:spPr/>
    </dgm:pt>
    <dgm:pt modelId="{89342F9E-E995-4181-9E01-B0020F5FB3E1}" type="pres">
      <dgm:prSet presAssocID="{A1A032D6-C9B1-410E-8B15-9A2156C1349B}" presName="background2" presStyleLbl="node2" presStyleIdx="0" presStyleCnt="2"/>
      <dgm:spPr/>
    </dgm:pt>
    <dgm:pt modelId="{5AB617E0-B35C-492E-9098-C39366D05E60}" type="pres">
      <dgm:prSet presAssocID="{A1A032D6-C9B1-410E-8B15-9A2156C1349B}" presName="text2" presStyleLbl="fgAcc2" presStyleIdx="0" presStyleCnt="2">
        <dgm:presLayoutVars>
          <dgm:chPref val="3"/>
        </dgm:presLayoutVars>
      </dgm:prSet>
      <dgm:spPr/>
    </dgm:pt>
    <dgm:pt modelId="{BCE62732-BA79-4A95-9835-335E957F1A15}" type="pres">
      <dgm:prSet presAssocID="{A1A032D6-C9B1-410E-8B15-9A2156C1349B}" presName="hierChild3" presStyleCnt="0"/>
      <dgm:spPr/>
    </dgm:pt>
    <dgm:pt modelId="{05D9A6E5-2F3B-4BE7-80E1-80C22F40FEFD}" type="pres">
      <dgm:prSet presAssocID="{59879AAB-BE57-4511-AEBF-F18F4B2EF093}" presName="Name10" presStyleLbl="parChTrans1D2" presStyleIdx="1" presStyleCnt="2"/>
      <dgm:spPr/>
    </dgm:pt>
    <dgm:pt modelId="{20464F1C-8F49-42D0-A9DF-5D0B89DDAC08}" type="pres">
      <dgm:prSet presAssocID="{A9A25B37-BA91-4FC9-AF42-F673220D8B9C}" presName="hierRoot2" presStyleCnt="0"/>
      <dgm:spPr/>
    </dgm:pt>
    <dgm:pt modelId="{2809B94E-2FEC-4C30-9EBF-4E6A5725B37B}" type="pres">
      <dgm:prSet presAssocID="{A9A25B37-BA91-4FC9-AF42-F673220D8B9C}" presName="composite2" presStyleCnt="0"/>
      <dgm:spPr/>
    </dgm:pt>
    <dgm:pt modelId="{E072A237-EE68-4F80-8767-63A4FC0E7B0D}" type="pres">
      <dgm:prSet presAssocID="{A9A25B37-BA91-4FC9-AF42-F673220D8B9C}" presName="background2" presStyleLbl="node2" presStyleIdx="1" presStyleCnt="2"/>
      <dgm:spPr/>
    </dgm:pt>
    <dgm:pt modelId="{75E23CC2-6FCC-46CC-8E57-FAFF8F158B46}" type="pres">
      <dgm:prSet presAssocID="{A9A25B37-BA91-4FC9-AF42-F673220D8B9C}" presName="text2" presStyleLbl="fgAcc2" presStyleIdx="1" presStyleCnt="2">
        <dgm:presLayoutVars>
          <dgm:chPref val="3"/>
        </dgm:presLayoutVars>
      </dgm:prSet>
      <dgm:spPr/>
    </dgm:pt>
    <dgm:pt modelId="{71DD79AC-7596-4F12-B39E-0DAC78970B2C}" type="pres">
      <dgm:prSet presAssocID="{A9A25B37-BA91-4FC9-AF42-F673220D8B9C}" presName="hierChild3" presStyleCnt="0"/>
      <dgm:spPr/>
    </dgm:pt>
  </dgm:ptLst>
  <dgm:cxnLst>
    <dgm:cxn modelId="{E1C71404-1FEF-4E04-A8F7-D257E0752A75}" type="presOf" srcId="{A1A032D6-C9B1-410E-8B15-9A2156C1349B}" destId="{5AB617E0-B35C-492E-9098-C39366D05E60}" srcOrd="0" destOrd="0" presId="urn:microsoft.com/office/officeart/2005/8/layout/hierarchy1"/>
    <dgm:cxn modelId="{0FFFE007-175B-4AEB-A669-72AE8D42BD6A}" type="presOf" srcId="{7D2A723B-94C5-4FD7-A93B-38BA331524C9}" destId="{3F692FB9-6E37-445F-B81E-7BA72CE52A81}" srcOrd="0" destOrd="0" presId="urn:microsoft.com/office/officeart/2005/8/layout/hierarchy1"/>
    <dgm:cxn modelId="{92F15D63-979F-44F6-99F2-2A3CF7D9E40D}" type="presOf" srcId="{59879AAB-BE57-4511-AEBF-F18F4B2EF093}" destId="{05D9A6E5-2F3B-4BE7-80E1-80C22F40FEFD}" srcOrd="0" destOrd="0" presId="urn:microsoft.com/office/officeart/2005/8/layout/hierarchy1"/>
    <dgm:cxn modelId="{BA1E877C-620C-4177-A92F-7AA241699C24}" srcId="{B445E899-5D03-47DC-B5AE-1E3DE258E7A9}" destId="{A1A032D6-C9B1-410E-8B15-9A2156C1349B}" srcOrd="0" destOrd="0" parTransId="{F9DDBEBD-CA1F-4BB5-A394-5FEF78CEB712}" sibTransId="{FCCF9714-C922-4157-BA79-1B088793A906}"/>
    <dgm:cxn modelId="{01736982-01DD-46BE-9108-0731186DA883}" srcId="{B445E899-5D03-47DC-B5AE-1E3DE258E7A9}" destId="{A9A25B37-BA91-4FC9-AF42-F673220D8B9C}" srcOrd="1" destOrd="0" parTransId="{59879AAB-BE57-4511-AEBF-F18F4B2EF093}" sibTransId="{26A2E990-B527-45CC-9691-9AE77295EB04}"/>
    <dgm:cxn modelId="{027528B2-A839-45ED-AE4A-05738309389A}" type="presOf" srcId="{F9DDBEBD-CA1F-4BB5-A394-5FEF78CEB712}" destId="{F16585B0-FE25-4291-BB51-F0B99B29E108}" srcOrd="0" destOrd="0" presId="urn:microsoft.com/office/officeart/2005/8/layout/hierarchy1"/>
    <dgm:cxn modelId="{454434BD-518B-4797-900E-2910B222A937}" srcId="{7D2A723B-94C5-4FD7-A93B-38BA331524C9}" destId="{B445E899-5D03-47DC-B5AE-1E3DE258E7A9}" srcOrd="0" destOrd="0" parTransId="{03C028AC-E618-4745-AEE4-73C740AB8559}" sibTransId="{028DF418-6AAA-4804-9C05-951A3F52048F}"/>
    <dgm:cxn modelId="{891AB2DA-ADD0-4A6D-BCBE-7E41AA674BC9}" type="presOf" srcId="{B445E899-5D03-47DC-B5AE-1E3DE258E7A9}" destId="{A7DCE5B5-44FE-447E-92BE-903350530609}" srcOrd="0" destOrd="0" presId="urn:microsoft.com/office/officeart/2005/8/layout/hierarchy1"/>
    <dgm:cxn modelId="{985F21F7-0D95-4DE3-8A53-F58BDF0262D4}" type="presOf" srcId="{A9A25B37-BA91-4FC9-AF42-F673220D8B9C}" destId="{75E23CC2-6FCC-46CC-8E57-FAFF8F158B46}" srcOrd="0" destOrd="0" presId="urn:microsoft.com/office/officeart/2005/8/layout/hierarchy1"/>
    <dgm:cxn modelId="{B9A68E54-9D61-46E8-BD13-0E8913B488F5}" type="presParOf" srcId="{3F692FB9-6E37-445F-B81E-7BA72CE52A81}" destId="{2B7C2500-506E-4309-B172-80E64E2B1FB4}" srcOrd="0" destOrd="0" presId="urn:microsoft.com/office/officeart/2005/8/layout/hierarchy1"/>
    <dgm:cxn modelId="{BE674B2A-7E51-4863-8B28-820D811463C5}" type="presParOf" srcId="{2B7C2500-506E-4309-B172-80E64E2B1FB4}" destId="{27CA08C2-1AF5-460D-A333-9B94FC6EF7E5}" srcOrd="0" destOrd="0" presId="urn:microsoft.com/office/officeart/2005/8/layout/hierarchy1"/>
    <dgm:cxn modelId="{4F30B29F-4112-470D-BE8B-023FC2A2CC04}" type="presParOf" srcId="{27CA08C2-1AF5-460D-A333-9B94FC6EF7E5}" destId="{3F55F576-22A9-410E-94CD-878F18783CF0}" srcOrd="0" destOrd="0" presId="urn:microsoft.com/office/officeart/2005/8/layout/hierarchy1"/>
    <dgm:cxn modelId="{0DC2F0E0-CD4B-4651-A145-377BD7BC7A4C}" type="presParOf" srcId="{27CA08C2-1AF5-460D-A333-9B94FC6EF7E5}" destId="{A7DCE5B5-44FE-447E-92BE-903350530609}" srcOrd="1" destOrd="0" presId="urn:microsoft.com/office/officeart/2005/8/layout/hierarchy1"/>
    <dgm:cxn modelId="{299426D2-9C83-47BE-9D01-50FE2743188A}" type="presParOf" srcId="{2B7C2500-506E-4309-B172-80E64E2B1FB4}" destId="{2EE3D413-E10A-4B78-B4A5-4F7DB1CADB26}" srcOrd="1" destOrd="0" presId="urn:microsoft.com/office/officeart/2005/8/layout/hierarchy1"/>
    <dgm:cxn modelId="{8A81012E-363B-43F6-B29B-4BF536E5A7CD}" type="presParOf" srcId="{2EE3D413-E10A-4B78-B4A5-4F7DB1CADB26}" destId="{F16585B0-FE25-4291-BB51-F0B99B29E108}" srcOrd="0" destOrd="0" presId="urn:microsoft.com/office/officeart/2005/8/layout/hierarchy1"/>
    <dgm:cxn modelId="{4C5ED126-0B99-4E20-B2E9-97A0CE5B64F8}" type="presParOf" srcId="{2EE3D413-E10A-4B78-B4A5-4F7DB1CADB26}" destId="{2410B7D4-FFE5-4CB7-8A81-8CE32757152E}" srcOrd="1" destOrd="0" presId="urn:microsoft.com/office/officeart/2005/8/layout/hierarchy1"/>
    <dgm:cxn modelId="{21445857-875F-4ABC-8672-01892F124926}" type="presParOf" srcId="{2410B7D4-FFE5-4CB7-8A81-8CE32757152E}" destId="{0B5802FC-CF1E-4834-87F5-4327EB1E8AD3}" srcOrd="0" destOrd="0" presId="urn:microsoft.com/office/officeart/2005/8/layout/hierarchy1"/>
    <dgm:cxn modelId="{DDB27F17-8E40-4B33-95ED-881758AEA580}" type="presParOf" srcId="{0B5802FC-CF1E-4834-87F5-4327EB1E8AD3}" destId="{89342F9E-E995-4181-9E01-B0020F5FB3E1}" srcOrd="0" destOrd="0" presId="urn:microsoft.com/office/officeart/2005/8/layout/hierarchy1"/>
    <dgm:cxn modelId="{29BC1AED-C10C-4541-B659-C2054B22F4A5}" type="presParOf" srcId="{0B5802FC-CF1E-4834-87F5-4327EB1E8AD3}" destId="{5AB617E0-B35C-492E-9098-C39366D05E60}" srcOrd="1" destOrd="0" presId="urn:microsoft.com/office/officeart/2005/8/layout/hierarchy1"/>
    <dgm:cxn modelId="{DF4D371E-CF25-44D3-B36F-4498C0AD6CAE}" type="presParOf" srcId="{2410B7D4-FFE5-4CB7-8A81-8CE32757152E}" destId="{BCE62732-BA79-4A95-9835-335E957F1A15}" srcOrd="1" destOrd="0" presId="urn:microsoft.com/office/officeart/2005/8/layout/hierarchy1"/>
    <dgm:cxn modelId="{235018DF-CDA3-4D07-9C30-4AA6BF1AB7A0}" type="presParOf" srcId="{2EE3D413-E10A-4B78-B4A5-4F7DB1CADB26}" destId="{05D9A6E5-2F3B-4BE7-80E1-80C22F40FEFD}" srcOrd="2" destOrd="0" presId="urn:microsoft.com/office/officeart/2005/8/layout/hierarchy1"/>
    <dgm:cxn modelId="{5294BA3D-71BF-463E-8C2D-9166B13E29B0}" type="presParOf" srcId="{2EE3D413-E10A-4B78-B4A5-4F7DB1CADB26}" destId="{20464F1C-8F49-42D0-A9DF-5D0B89DDAC08}" srcOrd="3" destOrd="0" presId="urn:microsoft.com/office/officeart/2005/8/layout/hierarchy1"/>
    <dgm:cxn modelId="{F1FA6507-8CFA-4227-949F-A70FB07AFE8F}" type="presParOf" srcId="{20464F1C-8F49-42D0-A9DF-5D0B89DDAC08}" destId="{2809B94E-2FEC-4C30-9EBF-4E6A5725B37B}" srcOrd="0" destOrd="0" presId="urn:microsoft.com/office/officeart/2005/8/layout/hierarchy1"/>
    <dgm:cxn modelId="{960D6736-287E-4E1A-868F-97D53DB60565}" type="presParOf" srcId="{2809B94E-2FEC-4C30-9EBF-4E6A5725B37B}" destId="{E072A237-EE68-4F80-8767-63A4FC0E7B0D}" srcOrd="0" destOrd="0" presId="urn:microsoft.com/office/officeart/2005/8/layout/hierarchy1"/>
    <dgm:cxn modelId="{8543C231-651D-4912-A772-EB5C8AF3401F}" type="presParOf" srcId="{2809B94E-2FEC-4C30-9EBF-4E6A5725B37B}" destId="{75E23CC2-6FCC-46CC-8E57-FAFF8F158B46}" srcOrd="1" destOrd="0" presId="urn:microsoft.com/office/officeart/2005/8/layout/hierarchy1"/>
    <dgm:cxn modelId="{48A12D4D-B280-4235-A868-2226231376BB}" type="presParOf" srcId="{20464F1C-8F49-42D0-A9DF-5D0B89DDAC08}" destId="{71DD79AC-7596-4F12-B39E-0DAC78970B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02B54-5C2C-4886-A0F9-DAA335459F27}">
      <dsp:nvSpPr>
        <dsp:cNvPr id="0" name=""/>
        <dsp:cNvSpPr/>
      </dsp:nvSpPr>
      <dsp:spPr>
        <a:xfrm>
          <a:off x="1141958" y="1890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Nursing and midwifery students in first to third year may claim allowances while on clinical placement. </a:t>
          </a:r>
        </a:p>
      </dsp:txBody>
      <dsp:txXfrm>
        <a:off x="1141958" y="1890"/>
        <a:ext cx="3061344" cy="1836806"/>
      </dsp:txXfrm>
    </dsp:sp>
    <dsp:sp modelId="{64F97722-D4A1-43E8-8D69-84A66C00FE2A}">
      <dsp:nvSpPr>
        <dsp:cNvPr id="0" name=""/>
        <dsp:cNvSpPr/>
      </dsp:nvSpPr>
      <dsp:spPr>
        <a:xfrm>
          <a:off x="4509437" y="1890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HSE HR Circular 9/2004 </a:t>
          </a:r>
        </a:p>
      </dsp:txBody>
      <dsp:txXfrm>
        <a:off x="4509437" y="1890"/>
        <a:ext cx="3061344" cy="1836806"/>
      </dsp:txXfrm>
    </dsp:sp>
    <dsp:sp modelId="{047B5D21-FE7A-4B1F-BB78-A86420B5B19B}">
      <dsp:nvSpPr>
        <dsp:cNvPr id="0" name=""/>
        <dsp:cNvSpPr/>
      </dsp:nvSpPr>
      <dsp:spPr>
        <a:xfrm>
          <a:off x="7876916" y="1890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Accommodation allowance up to but not exceeding €50.79 weekly for the duration of the placement where it is necessary for the student to obtain accommodation away from his/her normal place of residence”.</a:t>
          </a:r>
        </a:p>
      </dsp:txBody>
      <dsp:txXfrm>
        <a:off x="7876916" y="1890"/>
        <a:ext cx="3061344" cy="1836806"/>
      </dsp:txXfrm>
    </dsp:sp>
    <dsp:sp modelId="{75647E28-D6E1-46DA-82E7-8332537B39E9}">
      <dsp:nvSpPr>
        <dsp:cNvPr id="0" name=""/>
        <dsp:cNvSpPr/>
      </dsp:nvSpPr>
      <dsp:spPr>
        <a:xfrm>
          <a:off x="1141958" y="2144831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Weekly travel allowance of €24.00 approx. (Weekly Student Rambling Leap Card)</a:t>
          </a:r>
        </a:p>
      </dsp:txBody>
      <dsp:txXfrm>
        <a:off x="1141958" y="2144831"/>
        <a:ext cx="3061344" cy="1836806"/>
      </dsp:txXfrm>
    </dsp:sp>
    <dsp:sp modelId="{3CFB4398-64E2-4F85-A962-C5C3F35DF01F}">
      <dsp:nvSpPr>
        <dsp:cNvPr id="0" name=""/>
        <dsp:cNvSpPr/>
      </dsp:nvSpPr>
      <dsp:spPr>
        <a:xfrm>
          <a:off x="4509437" y="2144831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NMH allocations officer collates this amount at the end of the student's clinical placement and send it to NMH Salaries department in May each year</a:t>
          </a:r>
        </a:p>
      </dsp:txBody>
      <dsp:txXfrm>
        <a:off x="4509437" y="2144831"/>
        <a:ext cx="3061344" cy="1836806"/>
      </dsp:txXfrm>
    </dsp:sp>
    <dsp:sp modelId="{DC2A66BF-1F1C-4A41-8E0E-755F4158F6F6}">
      <dsp:nvSpPr>
        <dsp:cNvPr id="0" name=""/>
        <dsp:cNvSpPr/>
      </dsp:nvSpPr>
      <dsp:spPr>
        <a:xfrm>
          <a:off x="7876916" y="2144831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Students receive the amount usually in June each year when supernumerary placements are complete</a:t>
          </a:r>
        </a:p>
      </dsp:txBody>
      <dsp:txXfrm>
        <a:off x="7876916" y="2144831"/>
        <a:ext cx="3061344" cy="1836806"/>
      </dsp:txXfrm>
    </dsp:sp>
    <dsp:sp modelId="{CE4E1233-449A-4923-930E-C3D51C2D40CD}">
      <dsp:nvSpPr>
        <dsp:cNvPr id="0" name=""/>
        <dsp:cNvSpPr/>
      </dsp:nvSpPr>
      <dsp:spPr>
        <a:xfrm>
          <a:off x="2825697" y="4287772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Paid directly into bank accounts. Make sure that NMH have your bank account details</a:t>
          </a:r>
        </a:p>
      </dsp:txBody>
      <dsp:txXfrm>
        <a:off x="2825697" y="4287772"/>
        <a:ext cx="3061344" cy="1836806"/>
      </dsp:txXfrm>
    </dsp:sp>
    <dsp:sp modelId="{D1E2EBF5-1BAC-4472-9350-BA89C21134F0}">
      <dsp:nvSpPr>
        <dsp:cNvPr id="0" name=""/>
        <dsp:cNvSpPr/>
      </dsp:nvSpPr>
      <dsp:spPr>
        <a:xfrm>
          <a:off x="6193177" y="4287772"/>
          <a:ext cx="3061344" cy="1836806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More details to follow during Orientation to hospital</a:t>
          </a:r>
        </a:p>
      </dsp:txBody>
      <dsp:txXfrm>
        <a:off x="6193177" y="4287772"/>
        <a:ext cx="3061344" cy="1836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45637-46B5-4620-91C6-6B622B895C70}">
      <dsp:nvSpPr>
        <dsp:cNvPr id="0" name=""/>
        <dsp:cNvSpPr/>
      </dsp:nvSpPr>
      <dsp:spPr>
        <a:xfrm>
          <a:off x="2939" y="0"/>
          <a:ext cx="2884289" cy="538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Year 1</a:t>
          </a:r>
          <a:endParaRPr lang="en-IE" sz="6500" kern="1200" dirty="0"/>
        </a:p>
      </dsp:txBody>
      <dsp:txXfrm>
        <a:off x="2939" y="0"/>
        <a:ext cx="2884289" cy="1615440"/>
      </dsp:txXfrm>
    </dsp:sp>
    <dsp:sp modelId="{BE335887-DBA1-47EA-82F8-F7F93B9DE2C0}">
      <dsp:nvSpPr>
        <dsp:cNvPr id="0" name=""/>
        <dsp:cNvSpPr/>
      </dsp:nvSpPr>
      <dsp:spPr>
        <a:xfrm>
          <a:off x="291368" y="1617017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Autumn Trimester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Sept-Dec (UCD)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IE" sz="1200" kern="1200" dirty="0"/>
        </a:p>
      </dsp:txBody>
      <dsp:txXfrm>
        <a:off x="338921" y="1664570"/>
        <a:ext cx="2212325" cy="1528484"/>
      </dsp:txXfrm>
    </dsp:sp>
    <dsp:sp modelId="{8E5EE045-5F0D-41DC-93D2-9FF9A74E1656}">
      <dsp:nvSpPr>
        <dsp:cNvPr id="0" name=""/>
        <dsp:cNvSpPr/>
      </dsp:nvSpPr>
      <dsp:spPr>
        <a:xfrm>
          <a:off x="291368" y="3490391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Spring Trimester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Clinical Placement x 5 weeks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UCD x 4 weeks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Clinical Placement x 6 weeks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>
              <a:solidFill>
                <a:schemeClr val="bg1"/>
              </a:solidFill>
            </a:rPr>
            <a:t>Assessments</a:t>
          </a:r>
        </a:p>
      </dsp:txBody>
      <dsp:txXfrm>
        <a:off x="338921" y="3537944"/>
        <a:ext cx="2212325" cy="1528484"/>
      </dsp:txXfrm>
    </dsp:sp>
    <dsp:sp modelId="{5378E0A8-3FB0-444F-9D8A-5BA993C58DB8}">
      <dsp:nvSpPr>
        <dsp:cNvPr id="0" name=""/>
        <dsp:cNvSpPr/>
      </dsp:nvSpPr>
      <dsp:spPr>
        <a:xfrm>
          <a:off x="3103550" y="0"/>
          <a:ext cx="2884289" cy="538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Year 2</a:t>
          </a:r>
          <a:endParaRPr lang="en-IE" sz="6500" kern="1200" dirty="0"/>
        </a:p>
      </dsp:txBody>
      <dsp:txXfrm>
        <a:off x="3103550" y="0"/>
        <a:ext cx="2884289" cy="1615440"/>
      </dsp:txXfrm>
    </dsp:sp>
    <dsp:sp modelId="{DFA3A5B3-C3BC-4947-B5DA-C92197C12376}">
      <dsp:nvSpPr>
        <dsp:cNvPr id="0" name=""/>
        <dsp:cNvSpPr/>
      </dsp:nvSpPr>
      <dsp:spPr>
        <a:xfrm>
          <a:off x="3391979" y="1617017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Autumn Trimester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Sept-Dec (UCD)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400" kern="1200" dirty="0"/>
        </a:p>
      </dsp:txBody>
      <dsp:txXfrm>
        <a:off x="3439532" y="1664570"/>
        <a:ext cx="2212325" cy="1528484"/>
      </dsp:txXfrm>
    </dsp:sp>
    <dsp:sp modelId="{60D615AE-E177-49FE-9CCB-13CA4D0D4D38}">
      <dsp:nvSpPr>
        <dsp:cNvPr id="0" name=""/>
        <dsp:cNvSpPr/>
      </dsp:nvSpPr>
      <dsp:spPr>
        <a:xfrm>
          <a:off x="3360805" y="3490391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Spring Trimester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Clinical Placements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IEHG hospitals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Specialist placements</a:t>
          </a:r>
          <a:endParaRPr lang="en-IE" sz="1800" kern="1200" dirty="0"/>
        </a:p>
      </dsp:txBody>
      <dsp:txXfrm>
        <a:off x="3408358" y="3537944"/>
        <a:ext cx="2212325" cy="1528484"/>
      </dsp:txXfrm>
    </dsp:sp>
    <dsp:sp modelId="{09FD5D49-46B3-4F3C-BB78-0DDF115F91FC}">
      <dsp:nvSpPr>
        <dsp:cNvPr id="0" name=""/>
        <dsp:cNvSpPr/>
      </dsp:nvSpPr>
      <dsp:spPr>
        <a:xfrm>
          <a:off x="6204160" y="0"/>
          <a:ext cx="2884289" cy="538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Year 3</a:t>
          </a:r>
          <a:endParaRPr lang="en-IE" sz="6500" kern="1200" dirty="0"/>
        </a:p>
      </dsp:txBody>
      <dsp:txXfrm>
        <a:off x="6204160" y="0"/>
        <a:ext cx="2884289" cy="1615440"/>
      </dsp:txXfrm>
    </dsp:sp>
    <dsp:sp modelId="{3BED1F55-DB7D-4730-99A8-D582DD03FAD1}">
      <dsp:nvSpPr>
        <dsp:cNvPr id="0" name=""/>
        <dsp:cNvSpPr/>
      </dsp:nvSpPr>
      <dsp:spPr>
        <a:xfrm>
          <a:off x="6492589" y="1617017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Autumn Trimester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UCD x 2 weeks (end August)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Clinical Placements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IEHG hospitals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Specialist placements</a:t>
          </a:r>
          <a:endParaRPr lang="en-IE" sz="1400" kern="1200" dirty="0"/>
        </a:p>
      </dsp:txBody>
      <dsp:txXfrm>
        <a:off x="6540142" y="1664570"/>
        <a:ext cx="2212325" cy="1528484"/>
      </dsp:txXfrm>
    </dsp:sp>
    <dsp:sp modelId="{4EC64412-28C4-4700-AEDE-6EAF6C05324E}">
      <dsp:nvSpPr>
        <dsp:cNvPr id="0" name=""/>
        <dsp:cNvSpPr/>
      </dsp:nvSpPr>
      <dsp:spPr>
        <a:xfrm>
          <a:off x="6492589" y="3490391"/>
          <a:ext cx="2307431" cy="16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Spring Trimester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Jan-May (UCD)</a:t>
          </a:r>
          <a:endParaRPr lang="en-IE" sz="1800" kern="1200" dirty="0"/>
        </a:p>
      </dsp:txBody>
      <dsp:txXfrm>
        <a:off x="6540142" y="3537944"/>
        <a:ext cx="2212325" cy="1528484"/>
      </dsp:txXfrm>
    </dsp:sp>
    <dsp:sp modelId="{B8A44E89-2B25-44B1-A808-3F47C4A1B501}">
      <dsp:nvSpPr>
        <dsp:cNvPr id="0" name=""/>
        <dsp:cNvSpPr/>
      </dsp:nvSpPr>
      <dsp:spPr>
        <a:xfrm>
          <a:off x="9271573" y="0"/>
          <a:ext cx="2884289" cy="538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Year 4</a:t>
          </a:r>
          <a:endParaRPr lang="en-IE" sz="6500" kern="1200" dirty="0"/>
        </a:p>
      </dsp:txBody>
      <dsp:txXfrm>
        <a:off x="9271573" y="0"/>
        <a:ext cx="2884289" cy="1615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B0ABF-812E-44C6-9BC7-2ADF90A453DC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607A5-B370-4801-A107-6CF53E910B45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4A077-DEAF-43D3-938B-11ABC2091E63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Supernumerary</a:t>
          </a:r>
        </a:p>
      </dsp:txBody>
      <dsp:txXfrm>
        <a:off x="1435590" y="531"/>
        <a:ext cx="9080009" cy="1242935"/>
      </dsp:txXfrm>
    </dsp:sp>
    <dsp:sp modelId="{6310E520-0127-4753-9301-D72290DA2486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981D6-FB2D-4E22-9F84-D9F634E4FD15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B2D2F-6282-44C6-8E84-A6A19BC5DA67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Supervised and assessed by a qualified midwife</a:t>
          </a:r>
        </a:p>
      </dsp:txBody>
      <dsp:txXfrm>
        <a:off x="1435590" y="1554201"/>
        <a:ext cx="9080009" cy="1242935"/>
      </dsp:txXfrm>
    </dsp:sp>
    <dsp:sp modelId="{94CE36B7-66AF-414E-850D-1CAE4514A7D2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910D2-BAE9-4FF6-A63D-F4FBACE8F4EA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5DE0B-DF57-40A3-BAFC-C13711B12272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Varying levels of supervision as proceed through programme</a:t>
          </a:r>
        </a:p>
      </dsp:txBody>
      <dsp:txXfrm>
        <a:off x="1435590" y="3107870"/>
        <a:ext cx="4732020" cy="1242935"/>
      </dsp:txXfrm>
    </dsp:sp>
    <dsp:sp modelId="{84B0E786-BC5E-43EF-B315-EEF0114E83B6}">
      <dsp:nvSpPr>
        <dsp:cNvPr id="0" name=""/>
        <dsp:cNvSpPr/>
      </dsp:nvSpPr>
      <dsp:spPr>
        <a:xfrm>
          <a:off x="6167610" y="3107870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Direct supervision (Stage 1)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Close supervision (Stage 2)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Indirect Supervision (Stage 3)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Distant supervision (Stage 4)</a:t>
          </a:r>
        </a:p>
      </dsp:txBody>
      <dsp:txXfrm>
        <a:off x="6167610" y="3107870"/>
        <a:ext cx="4347989" cy="1242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8A6E3-D0BB-4920-976B-5AC7E5B7C0A3}">
      <dsp:nvSpPr>
        <dsp:cNvPr id="0" name=""/>
        <dsp:cNvSpPr/>
      </dsp:nvSpPr>
      <dsp:spPr>
        <a:xfrm>
          <a:off x="0" y="449036"/>
          <a:ext cx="6589260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Henallux University, Belgium</a:t>
          </a:r>
        </a:p>
      </dsp:txBody>
      <dsp:txXfrm>
        <a:off x="27415" y="476451"/>
        <a:ext cx="6534430" cy="506769"/>
      </dsp:txXfrm>
    </dsp:sp>
    <dsp:sp modelId="{60D4FEBC-0338-4E6E-AD9A-E90FFD2A31FA}">
      <dsp:nvSpPr>
        <dsp:cNvPr id="0" name=""/>
        <dsp:cNvSpPr/>
      </dsp:nvSpPr>
      <dsp:spPr>
        <a:xfrm>
          <a:off x="0" y="1079756"/>
          <a:ext cx="6589260" cy="561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8-9 weeks</a:t>
          </a:r>
        </a:p>
      </dsp:txBody>
      <dsp:txXfrm>
        <a:off x="27415" y="1107171"/>
        <a:ext cx="6534430" cy="506769"/>
      </dsp:txXfrm>
    </dsp:sp>
    <dsp:sp modelId="{DE8B0B2E-941C-4242-B93E-7A81684279E1}">
      <dsp:nvSpPr>
        <dsp:cNvPr id="0" name=""/>
        <dsp:cNvSpPr/>
      </dsp:nvSpPr>
      <dsp:spPr>
        <a:xfrm>
          <a:off x="0" y="1710476"/>
          <a:ext cx="6589260" cy="561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Trimester 2</a:t>
          </a:r>
        </a:p>
      </dsp:txBody>
      <dsp:txXfrm>
        <a:off x="27415" y="1737891"/>
        <a:ext cx="6534430" cy="506769"/>
      </dsp:txXfrm>
    </dsp:sp>
    <dsp:sp modelId="{D60BD532-AB36-4838-9922-3767FB4AB8D9}">
      <dsp:nvSpPr>
        <dsp:cNvPr id="0" name=""/>
        <dsp:cNvSpPr/>
      </dsp:nvSpPr>
      <dsp:spPr>
        <a:xfrm>
          <a:off x="0" y="2341196"/>
          <a:ext cx="6589260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placements in a Belgium maternity unit</a:t>
          </a:r>
        </a:p>
      </dsp:txBody>
      <dsp:txXfrm>
        <a:off x="27415" y="2368611"/>
        <a:ext cx="6534430" cy="506769"/>
      </dsp:txXfrm>
    </dsp:sp>
    <dsp:sp modelId="{F13AF611-BB7D-4D25-8D13-3D260D1178F6}">
      <dsp:nvSpPr>
        <dsp:cNvPr id="0" name=""/>
        <dsp:cNvSpPr/>
      </dsp:nvSpPr>
      <dsp:spPr>
        <a:xfrm>
          <a:off x="0" y="2971916"/>
          <a:ext cx="6589260" cy="5615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Mandatory Requirements: French language</a:t>
          </a:r>
        </a:p>
      </dsp:txBody>
      <dsp:txXfrm>
        <a:off x="27415" y="2999331"/>
        <a:ext cx="6534430" cy="506769"/>
      </dsp:txXfrm>
    </dsp:sp>
    <dsp:sp modelId="{FDF09D6E-FD9C-4B36-BAF3-E635DF9CB9F4}">
      <dsp:nvSpPr>
        <dsp:cNvPr id="0" name=""/>
        <dsp:cNvSpPr/>
      </dsp:nvSpPr>
      <dsp:spPr>
        <a:xfrm>
          <a:off x="0" y="3602636"/>
          <a:ext cx="6589260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More details to follow later in the year</a:t>
          </a:r>
        </a:p>
      </dsp:txBody>
      <dsp:txXfrm>
        <a:off x="27415" y="3630051"/>
        <a:ext cx="6534430" cy="506769"/>
      </dsp:txXfrm>
    </dsp:sp>
    <dsp:sp modelId="{9808A516-CF1A-4047-AE02-0E3646C563F5}">
      <dsp:nvSpPr>
        <dsp:cNvPr id="0" name=""/>
        <dsp:cNvSpPr/>
      </dsp:nvSpPr>
      <dsp:spPr>
        <a:xfrm>
          <a:off x="0" y="4233356"/>
          <a:ext cx="6589260" cy="561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Erasmus link: Dr. Lorraine Carroll</a:t>
          </a:r>
        </a:p>
      </dsp:txBody>
      <dsp:txXfrm>
        <a:off x="27415" y="4260771"/>
        <a:ext cx="6534430" cy="5067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6B0D6-23F3-44BD-9783-FE162F14AF48}">
      <dsp:nvSpPr>
        <dsp:cNvPr id="0" name=""/>
        <dsp:cNvSpPr/>
      </dsp:nvSpPr>
      <dsp:spPr>
        <a:xfrm>
          <a:off x="0" y="717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E91A0-DB0D-45CD-8C3B-D3531712D2C8}">
      <dsp:nvSpPr>
        <dsp:cNvPr id="0" name=""/>
        <dsp:cNvSpPr/>
      </dsp:nvSpPr>
      <dsp:spPr>
        <a:xfrm>
          <a:off x="507973" y="378548"/>
          <a:ext cx="923587" cy="923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DBC68-1CE5-4C45-BA09-B1784688E372}">
      <dsp:nvSpPr>
        <dsp:cNvPr id="0" name=""/>
        <dsp:cNvSpPr/>
      </dsp:nvSpPr>
      <dsp:spPr>
        <a:xfrm>
          <a:off x="1939533" y="717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Where?: </a:t>
          </a:r>
          <a:r>
            <a:rPr lang="en-US" sz="2200" b="0" i="0" kern="1200" dirty="0"/>
            <a:t>you will be directed to purchase the polo-shirt straight after you collect your UCARD in the same </a:t>
          </a:r>
          <a:r>
            <a:rPr lang="en-US" sz="2200" b="0" i="0" u="sng" kern="1200" dirty="0">
              <a:hlinkClick xmlns:r="http://schemas.openxmlformats.org/officeDocument/2006/relationships" r:id="rId3"/>
            </a:rPr>
            <a:t>Building 71</a:t>
          </a:r>
          <a:endParaRPr lang="en-US" sz="2200" kern="1200" dirty="0"/>
        </a:p>
      </dsp:txBody>
      <dsp:txXfrm>
        <a:off x="1939533" y="717"/>
        <a:ext cx="4362067" cy="1679249"/>
      </dsp:txXfrm>
    </dsp:sp>
    <dsp:sp modelId="{B75AC820-F064-49D0-BBD8-3AD5FAEF7262}">
      <dsp:nvSpPr>
        <dsp:cNvPr id="0" name=""/>
        <dsp:cNvSpPr/>
      </dsp:nvSpPr>
      <dsp:spPr>
        <a:xfrm>
          <a:off x="0" y="2099779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DA387-D0FE-4E37-B6BD-2079A2E4231B}">
      <dsp:nvSpPr>
        <dsp:cNvPr id="0" name=""/>
        <dsp:cNvSpPr/>
      </dsp:nvSpPr>
      <dsp:spPr>
        <a:xfrm>
          <a:off x="507973" y="2477610"/>
          <a:ext cx="923587" cy="9235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F109F-0C76-4507-B24F-AAC49E5610CC}">
      <dsp:nvSpPr>
        <dsp:cNvPr id="0" name=""/>
        <dsp:cNvSpPr/>
      </dsp:nvSpPr>
      <dsp:spPr>
        <a:xfrm>
          <a:off x="1939533" y="2099779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Cost:</a:t>
          </a:r>
          <a:r>
            <a:rPr lang="en-US" sz="2200" b="0" i="0" kern="1200"/>
            <a:t> </a:t>
          </a:r>
          <a:r>
            <a:rPr lang="en-US" sz="2200" b="1" i="0" kern="1200"/>
            <a:t>€19.95</a:t>
          </a:r>
          <a:endParaRPr lang="en-US" sz="2200" kern="1200"/>
        </a:p>
      </dsp:txBody>
      <dsp:txXfrm>
        <a:off x="1939533" y="2099779"/>
        <a:ext cx="4362067" cy="1679249"/>
      </dsp:txXfrm>
    </dsp:sp>
    <dsp:sp modelId="{8FA54206-1C74-404C-B38B-5E31231CB311}">
      <dsp:nvSpPr>
        <dsp:cNvPr id="0" name=""/>
        <dsp:cNvSpPr/>
      </dsp:nvSpPr>
      <dsp:spPr>
        <a:xfrm>
          <a:off x="0" y="4198841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C87F7-815B-4EC7-9100-FD573B79DB56}">
      <dsp:nvSpPr>
        <dsp:cNvPr id="0" name=""/>
        <dsp:cNvSpPr/>
      </dsp:nvSpPr>
      <dsp:spPr>
        <a:xfrm>
          <a:off x="507973" y="4576672"/>
          <a:ext cx="923587" cy="9235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39F92-AD86-4D27-9091-9EC9C9BB54EB}">
      <dsp:nvSpPr>
        <dsp:cNvPr id="0" name=""/>
        <dsp:cNvSpPr/>
      </dsp:nvSpPr>
      <dsp:spPr>
        <a:xfrm>
          <a:off x="1939533" y="4198841"/>
          <a:ext cx="43620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Payment Method:</a:t>
          </a:r>
          <a:r>
            <a:rPr lang="en-US" sz="2200" b="0" i="0" kern="1200" dirty="0"/>
            <a:t> Visa/debit card payment only</a:t>
          </a:r>
          <a:endParaRPr lang="en-US" sz="2200" kern="1200" dirty="0"/>
        </a:p>
      </dsp:txBody>
      <dsp:txXfrm>
        <a:off x="1939533" y="4198841"/>
        <a:ext cx="4362067" cy="16792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840A0-3687-424F-9760-198E0A992015}">
      <dsp:nvSpPr>
        <dsp:cNvPr id="0" name=""/>
        <dsp:cNvSpPr/>
      </dsp:nvSpPr>
      <dsp:spPr>
        <a:xfrm>
          <a:off x="0" y="4164"/>
          <a:ext cx="3515128" cy="8870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6570A-5401-4452-9D90-36D373CA6D32}">
      <dsp:nvSpPr>
        <dsp:cNvPr id="0" name=""/>
        <dsp:cNvSpPr/>
      </dsp:nvSpPr>
      <dsp:spPr>
        <a:xfrm>
          <a:off x="268347" y="203762"/>
          <a:ext cx="487904" cy="487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760BE-4365-4258-AC17-560D75BB3F9B}">
      <dsp:nvSpPr>
        <dsp:cNvPr id="0" name=""/>
        <dsp:cNvSpPr/>
      </dsp:nvSpPr>
      <dsp:spPr>
        <a:xfrm>
          <a:off x="1024599" y="4164"/>
          <a:ext cx="2490528" cy="88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85" tIns="93885" rIns="93885" bIns="938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n-lt"/>
            </a:rPr>
            <a:t>Note taking</a:t>
          </a:r>
        </a:p>
      </dsp:txBody>
      <dsp:txXfrm>
        <a:off x="1024599" y="4164"/>
        <a:ext cx="2490528" cy="887098"/>
      </dsp:txXfrm>
    </dsp:sp>
    <dsp:sp modelId="{DB762F59-2B73-497F-A42D-8A3C3DE72097}">
      <dsp:nvSpPr>
        <dsp:cNvPr id="0" name=""/>
        <dsp:cNvSpPr/>
      </dsp:nvSpPr>
      <dsp:spPr>
        <a:xfrm>
          <a:off x="0" y="1113038"/>
          <a:ext cx="3515128" cy="8870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D90D7-1B09-4B51-97E6-E659AD24CFBB}">
      <dsp:nvSpPr>
        <dsp:cNvPr id="0" name=""/>
        <dsp:cNvSpPr/>
      </dsp:nvSpPr>
      <dsp:spPr>
        <a:xfrm>
          <a:off x="268347" y="1312635"/>
          <a:ext cx="487904" cy="487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122AA-B3DB-44EC-829D-6E81725B36FF}">
      <dsp:nvSpPr>
        <dsp:cNvPr id="0" name=""/>
        <dsp:cNvSpPr/>
      </dsp:nvSpPr>
      <dsp:spPr>
        <a:xfrm>
          <a:off x="1024599" y="1113038"/>
          <a:ext cx="2490528" cy="88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85" tIns="93885" rIns="93885" bIns="938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n-lt"/>
            </a:rPr>
            <a:t>Writing skills</a:t>
          </a:r>
        </a:p>
      </dsp:txBody>
      <dsp:txXfrm>
        <a:off x="1024599" y="1113038"/>
        <a:ext cx="2490528" cy="887098"/>
      </dsp:txXfrm>
    </dsp:sp>
    <dsp:sp modelId="{A890323F-F19E-49C7-B31F-F3714EF8EACF}">
      <dsp:nvSpPr>
        <dsp:cNvPr id="0" name=""/>
        <dsp:cNvSpPr/>
      </dsp:nvSpPr>
      <dsp:spPr>
        <a:xfrm>
          <a:off x="0" y="2221912"/>
          <a:ext cx="3515128" cy="8870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55945-7E3A-422F-BF5E-B770B0847DEB}">
      <dsp:nvSpPr>
        <dsp:cNvPr id="0" name=""/>
        <dsp:cNvSpPr/>
      </dsp:nvSpPr>
      <dsp:spPr>
        <a:xfrm>
          <a:off x="268347" y="2421509"/>
          <a:ext cx="487904" cy="487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F3193-F03A-4BBD-AE56-68BFA77B8B48}">
      <dsp:nvSpPr>
        <dsp:cNvPr id="0" name=""/>
        <dsp:cNvSpPr/>
      </dsp:nvSpPr>
      <dsp:spPr>
        <a:xfrm>
          <a:off x="1024599" y="2221912"/>
          <a:ext cx="2490528" cy="88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85" tIns="93885" rIns="93885" bIns="938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n-lt"/>
            </a:rPr>
            <a:t>Study skills</a:t>
          </a:r>
        </a:p>
      </dsp:txBody>
      <dsp:txXfrm>
        <a:off x="1024599" y="2221912"/>
        <a:ext cx="2490528" cy="887098"/>
      </dsp:txXfrm>
    </dsp:sp>
    <dsp:sp modelId="{ACF70140-2EE5-4F6F-A218-203857F9A8FE}">
      <dsp:nvSpPr>
        <dsp:cNvPr id="0" name=""/>
        <dsp:cNvSpPr/>
      </dsp:nvSpPr>
      <dsp:spPr>
        <a:xfrm>
          <a:off x="0" y="3330785"/>
          <a:ext cx="3515128" cy="8870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A737-831E-4B85-B1C7-2058AD6F083B}">
      <dsp:nvSpPr>
        <dsp:cNvPr id="0" name=""/>
        <dsp:cNvSpPr/>
      </dsp:nvSpPr>
      <dsp:spPr>
        <a:xfrm>
          <a:off x="268347" y="3530382"/>
          <a:ext cx="487904" cy="487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15B5D-B4E5-4C5A-A0EF-6A3267DE3E72}">
      <dsp:nvSpPr>
        <dsp:cNvPr id="0" name=""/>
        <dsp:cNvSpPr/>
      </dsp:nvSpPr>
      <dsp:spPr>
        <a:xfrm>
          <a:off x="1024599" y="3330785"/>
          <a:ext cx="2490528" cy="88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85" tIns="93885" rIns="93885" bIns="938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n-lt"/>
            </a:rPr>
            <a:t>Referencing</a:t>
          </a:r>
        </a:p>
      </dsp:txBody>
      <dsp:txXfrm>
        <a:off x="1024599" y="3330785"/>
        <a:ext cx="2490528" cy="887098"/>
      </dsp:txXfrm>
    </dsp:sp>
    <dsp:sp modelId="{242DA5E1-9BB0-4149-B254-0F9A1A3863F6}">
      <dsp:nvSpPr>
        <dsp:cNvPr id="0" name=""/>
        <dsp:cNvSpPr/>
      </dsp:nvSpPr>
      <dsp:spPr>
        <a:xfrm>
          <a:off x="0" y="4439659"/>
          <a:ext cx="3515128" cy="8870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06724-0BF8-45B4-9AB8-AADFBE51FEC7}">
      <dsp:nvSpPr>
        <dsp:cNvPr id="0" name=""/>
        <dsp:cNvSpPr/>
      </dsp:nvSpPr>
      <dsp:spPr>
        <a:xfrm>
          <a:off x="268347" y="4639256"/>
          <a:ext cx="487904" cy="4879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ED6DC-0F03-42E3-8093-29AD5F4040EB}">
      <dsp:nvSpPr>
        <dsp:cNvPr id="0" name=""/>
        <dsp:cNvSpPr/>
      </dsp:nvSpPr>
      <dsp:spPr>
        <a:xfrm>
          <a:off x="1024599" y="4439659"/>
          <a:ext cx="2490528" cy="88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85" tIns="93885" rIns="93885" bIns="938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+mn-lt"/>
            </a:rPr>
            <a:t>Self-care</a:t>
          </a:r>
        </a:p>
      </dsp:txBody>
      <dsp:txXfrm>
        <a:off x="1024599" y="4439659"/>
        <a:ext cx="2490528" cy="887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557E3-D287-4AE6-8CF9-327C1C204B9E}">
      <dsp:nvSpPr>
        <dsp:cNvPr id="0" name=""/>
        <dsp:cNvSpPr/>
      </dsp:nvSpPr>
      <dsp:spPr>
        <a:xfrm>
          <a:off x="837300" y="1450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Registered Midwife(RM) with Nursing and Midwifery Board of Ireland</a:t>
          </a:r>
          <a:endParaRPr lang="en-US" sz="1800" kern="1200" dirty="0">
            <a:latin typeface="+mn-lt"/>
          </a:endParaRPr>
        </a:p>
      </dsp:txBody>
      <dsp:txXfrm>
        <a:off x="837300" y="1450"/>
        <a:ext cx="2249795" cy="1349877"/>
      </dsp:txXfrm>
    </dsp:sp>
    <dsp:sp modelId="{A2DD8426-1965-4847-99F1-E36B8E1F0E8B}">
      <dsp:nvSpPr>
        <dsp:cNvPr id="0" name=""/>
        <dsp:cNvSpPr/>
      </dsp:nvSpPr>
      <dsp:spPr>
        <a:xfrm>
          <a:off x="3312075" y="1450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Hospital and community settings in Ireland</a:t>
          </a:r>
          <a:endParaRPr lang="en-US" sz="1800" kern="1200" dirty="0">
            <a:latin typeface="+mn-lt"/>
          </a:endParaRPr>
        </a:p>
      </dsp:txBody>
      <dsp:txXfrm>
        <a:off x="3312075" y="1450"/>
        <a:ext cx="2249795" cy="1349877"/>
      </dsp:txXfrm>
    </dsp:sp>
    <dsp:sp modelId="{96240F9F-FD49-41EF-A613-4B5C151EDE79}">
      <dsp:nvSpPr>
        <dsp:cNvPr id="0" name=""/>
        <dsp:cNvSpPr/>
      </dsp:nvSpPr>
      <dsp:spPr>
        <a:xfrm>
          <a:off x="5786849" y="1450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Opportunities to work abroad in Canada, Australia and New Zealand, UK</a:t>
          </a:r>
          <a:endParaRPr lang="en-US" sz="1800" kern="1200" dirty="0">
            <a:latin typeface="+mn-lt"/>
          </a:endParaRPr>
        </a:p>
      </dsp:txBody>
      <dsp:txXfrm>
        <a:off x="5786849" y="1450"/>
        <a:ext cx="2249795" cy="1349877"/>
      </dsp:txXfrm>
    </dsp:sp>
    <dsp:sp modelId="{66F3118F-935B-4182-AAF8-B840352EF11C}">
      <dsp:nvSpPr>
        <dsp:cNvPr id="0" name=""/>
        <dsp:cNvSpPr/>
      </dsp:nvSpPr>
      <dsp:spPr>
        <a:xfrm>
          <a:off x="8261624" y="1450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Clinical manager</a:t>
          </a:r>
          <a:endParaRPr lang="en-US" sz="1800" kern="1200" dirty="0">
            <a:latin typeface="+mn-lt"/>
          </a:endParaRPr>
        </a:p>
      </dsp:txBody>
      <dsp:txXfrm>
        <a:off x="8261624" y="1450"/>
        <a:ext cx="2249795" cy="1349877"/>
      </dsp:txXfrm>
    </dsp:sp>
    <dsp:sp modelId="{540B8AA9-70A0-42BB-AB62-26A4036DCC2D}">
      <dsp:nvSpPr>
        <dsp:cNvPr id="0" name=""/>
        <dsp:cNvSpPr/>
      </dsp:nvSpPr>
      <dsp:spPr>
        <a:xfrm>
          <a:off x="837300" y="1576307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Clinical midwifery specialist e.g. diabetes, ultrasound, bereavement</a:t>
          </a:r>
          <a:endParaRPr lang="en-US" sz="1800" kern="1200" dirty="0">
            <a:latin typeface="+mn-lt"/>
          </a:endParaRPr>
        </a:p>
      </dsp:txBody>
      <dsp:txXfrm>
        <a:off x="837300" y="1576307"/>
        <a:ext cx="2249795" cy="1349877"/>
      </dsp:txXfrm>
    </dsp:sp>
    <dsp:sp modelId="{A1A48C6A-F5B7-4F22-9E7D-33CA42208C27}">
      <dsp:nvSpPr>
        <dsp:cNvPr id="0" name=""/>
        <dsp:cNvSpPr/>
      </dsp:nvSpPr>
      <dsp:spPr>
        <a:xfrm>
          <a:off x="3312075" y="1576307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Lactation consultant, specialises in breastfeeding</a:t>
          </a:r>
          <a:endParaRPr lang="en-US" sz="1800" kern="1200" dirty="0">
            <a:latin typeface="+mn-lt"/>
          </a:endParaRPr>
        </a:p>
      </dsp:txBody>
      <dsp:txXfrm>
        <a:off x="3312075" y="1576307"/>
        <a:ext cx="2249795" cy="1349877"/>
      </dsp:txXfrm>
    </dsp:sp>
    <dsp:sp modelId="{4C982629-1876-4A47-9C5B-3790D4A0738E}">
      <dsp:nvSpPr>
        <dsp:cNvPr id="0" name=""/>
        <dsp:cNvSpPr/>
      </dsp:nvSpPr>
      <dsp:spPr>
        <a:xfrm>
          <a:off x="5786849" y="1576307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 Midwifery lecturer</a:t>
          </a:r>
          <a:endParaRPr lang="en-US" sz="1800" kern="1200" dirty="0">
            <a:latin typeface="+mn-lt"/>
          </a:endParaRPr>
        </a:p>
      </dsp:txBody>
      <dsp:txXfrm>
        <a:off x="5786849" y="1576307"/>
        <a:ext cx="2249795" cy="1349877"/>
      </dsp:txXfrm>
    </dsp:sp>
    <dsp:sp modelId="{ACA847C9-F5F4-490A-B652-E84F675F0FBA}">
      <dsp:nvSpPr>
        <dsp:cNvPr id="0" name=""/>
        <dsp:cNvSpPr/>
      </dsp:nvSpPr>
      <dsp:spPr>
        <a:xfrm>
          <a:off x="8261624" y="1576307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Self employed community midwife</a:t>
          </a:r>
          <a:endParaRPr lang="en-US" sz="1800" kern="1200" dirty="0">
            <a:latin typeface="+mn-lt"/>
          </a:endParaRPr>
        </a:p>
      </dsp:txBody>
      <dsp:txXfrm>
        <a:off x="8261624" y="1576307"/>
        <a:ext cx="2249795" cy="1349877"/>
      </dsp:txXfrm>
    </dsp:sp>
    <dsp:sp modelId="{BED782DA-A426-4AAF-A35E-37A2E8C4AE89}">
      <dsp:nvSpPr>
        <dsp:cNvPr id="0" name=""/>
        <dsp:cNvSpPr/>
      </dsp:nvSpPr>
      <dsp:spPr>
        <a:xfrm>
          <a:off x="3312075" y="3151164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A practice midwife working with a GP</a:t>
          </a:r>
          <a:endParaRPr lang="en-US" sz="1800" kern="1200" dirty="0">
            <a:latin typeface="+mn-lt"/>
          </a:endParaRPr>
        </a:p>
      </dsp:txBody>
      <dsp:txXfrm>
        <a:off x="3312075" y="3151164"/>
        <a:ext cx="2249795" cy="1349877"/>
      </dsp:txXfrm>
    </dsp:sp>
    <dsp:sp modelId="{BD825067-DF0E-4672-92A1-FCDE9F589656}">
      <dsp:nvSpPr>
        <dsp:cNvPr id="0" name=""/>
        <dsp:cNvSpPr/>
      </dsp:nvSpPr>
      <dsp:spPr>
        <a:xfrm>
          <a:off x="5786849" y="3151164"/>
          <a:ext cx="2249795" cy="13498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Researcher</a:t>
          </a:r>
          <a:endParaRPr lang="en-US" sz="1800" kern="1200" dirty="0">
            <a:latin typeface="+mn-lt"/>
          </a:endParaRPr>
        </a:p>
      </dsp:txBody>
      <dsp:txXfrm>
        <a:off x="5786849" y="3151164"/>
        <a:ext cx="2249795" cy="13498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9A6E5-2F3B-4BE7-80E1-80C22F40FEFD}">
      <dsp:nvSpPr>
        <dsp:cNvPr id="0" name=""/>
        <dsp:cNvSpPr/>
      </dsp:nvSpPr>
      <dsp:spPr>
        <a:xfrm>
          <a:off x="5112748" y="1658197"/>
          <a:ext cx="1595567" cy="759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471"/>
              </a:lnTo>
              <a:lnTo>
                <a:pt x="1595567" y="517471"/>
              </a:lnTo>
              <a:lnTo>
                <a:pt x="1595567" y="75934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585B0-FE25-4291-BB51-F0B99B29E108}">
      <dsp:nvSpPr>
        <dsp:cNvPr id="0" name=""/>
        <dsp:cNvSpPr/>
      </dsp:nvSpPr>
      <dsp:spPr>
        <a:xfrm>
          <a:off x="3517180" y="1658197"/>
          <a:ext cx="1595567" cy="759345"/>
        </a:xfrm>
        <a:custGeom>
          <a:avLst/>
          <a:gdLst/>
          <a:ahLst/>
          <a:cxnLst/>
          <a:rect l="0" t="0" r="0" b="0"/>
          <a:pathLst>
            <a:path>
              <a:moveTo>
                <a:pt x="1595567" y="0"/>
              </a:moveTo>
              <a:lnTo>
                <a:pt x="1595567" y="517471"/>
              </a:lnTo>
              <a:lnTo>
                <a:pt x="0" y="517471"/>
              </a:lnTo>
              <a:lnTo>
                <a:pt x="0" y="75934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5F576-22A9-410E-94CD-878F18783CF0}">
      <dsp:nvSpPr>
        <dsp:cNvPr id="0" name=""/>
        <dsp:cNvSpPr/>
      </dsp:nvSpPr>
      <dsp:spPr>
        <a:xfrm>
          <a:off x="3807283" y="257"/>
          <a:ext cx="2610929" cy="1657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DCE5B5-44FE-447E-92BE-903350530609}">
      <dsp:nvSpPr>
        <dsp:cNvPr id="0" name=""/>
        <dsp:cNvSpPr/>
      </dsp:nvSpPr>
      <dsp:spPr>
        <a:xfrm>
          <a:off x="4097387" y="275855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latin typeface="+mn-lt"/>
            </a:rPr>
            <a:t>NMHS10390 Essence of Midwifery Practice </a:t>
          </a:r>
          <a:endParaRPr lang="en-US" sz="2500" kern="1200" dirty="0">
            <a:latin typeface="+mn-lt"/>
          </a:endParaRPr>
        </a:p>
      </dsp:txBody>
      <dsp:txXfrm>
        <a:off x="4145946" y="324414"/>
        <a:ext cx="2513811" cy="1560821"/>
      </dsp:txXfrm>
    </dsp:sp>
    <dsp:sp modelId="{89342F9E-E995-4181-9E01-B0020F5FB3E1}">
      <dsp:nvSpPr>
        <dsp:cNvPr id="0" name=""/>
        <dsp:cNvSpPr/>
      </dsp:nvSpPr>
      <dsp:spPr>
        <a:xfrm>
          <a:off x="2211716" y="2417542"/>
          <a:ext cx="2610929" cy="1657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617E0-B35C-492E-9098-C39366D05E60}">
      <dsp:nvSpPr>
        <dsp:cNvPr id="0" name=""/>
        <dsp:cNvSpPr/>
      </dsp:nvSpPr>
      <dsp:spPr>
        <a:xfrm>
          <a:off x="2501819" y="2693140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latin typeface="+mn-lt"/>
            </a:rPr>
            <a:t>Introduction to the module</a:t>
          </a:r>
          <a:endParaRPr lang="en-US" sz="2500" kern="1200" dirty="0">
            <a:latin typeface="+mn-lt"/>
          </a:endParaRPr>
        </a:p>
      </dsp:txBody>
      <dsp:txXfrm>
        <a:off x="2550378" y="2741699"/>
        <a:ext cx="2513811" cy="1560821"/>
      </dsp:txXfrm>
    </dsp:sp>
    <dsp:sp modelId="{E072A237-EE68-4F80-8767-63A4FC0E7B0D}">
      <dsp:nvSpPr>
        <dsp:cNvPr id="0" name=""/>
        <dsp:cNvSpPr/>
      </dsp:nvSpPr>
      <dsp:spPr>
        <a:xfrm>
          <a:off x="5402851" y="2417542"/>
          <a:ext cx="2610929" cy="1657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E23CC2-6FCC-46CC-8E57-FAFF8F158B46}">
      <dsp:nvSpPr>
        <dsp:cNvPr id="0" name=""/>
        <dsp:cNvSpPr/>
      </dsp:nvSpPr>
      <dsp:spPr>
        <a:xfrm>
          <a:off x="5692954" y="2693140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>
              <a:latin typeface="+mn-lt"/>
            </a:rPr>
            <a:t>Answer any questions</a:t>
          </a:r>
          <a:endParaRPr lang="en-US" sz="2500" kern="1200" dirty="0">
            <a:latin typeface="+mn-lt"/>
          </a:endParaRPr>
        </a:p>
      </dsp:txBody>
      <dsp:txXfrm>
        <a:off x="5741513" y="2741699"/>
        <a:ext cx="2513811" cy="1560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C0934-6A00-44DF-8AC7-0F7CEE748172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0FDA7-F29C-462D-9DC4-45D196B5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8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Personal tutor roles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Year 1</a:t>
            </a:r>
            <a:r>
              <a:rPr lang="en-GB" baseline="0" dirty="0"/>
              <a:t>: Feedback from first assessment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Identifying support needs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Effective referrals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Academic support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Reflect on development of graduate skills and attributes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Review of academic progress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Planning for year 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Year 2: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Reviewing academic progress on programme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Discussion of feedback and marks identifying overarching issues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Reflecting upon graduate skills and attributes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Identification of skills gaps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Academic planning: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/>
              <a:t>Course choices for level 3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/>
              <a:t>Placement/internship application/preparation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/>
              <a:t>Linking to careers service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0B87C-8367-484D-BC88-E1BE94BCADEA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5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9133EB-9862-4E8F-BF69-A4867E5B2798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7F5260F-4821-4239-A751-B9FE7A9F6822}" type="slidenum">
              <a:rPr lang="en-GB" altLang="en-US" sz="1200">
                <a:latin typeface="Calibri" panose="020F0502020204030204" pitchFamily="34" charset="0"/>
              </a:rPr>
              <a:pPr algn="r" eaLnBrk="1" hangingPunct="1"/>
              <a:t>15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9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3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7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33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9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1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1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95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8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62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71B3-D6DA-49D4-8C4C-34417DD6C83D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923E-5B30-4E2A-89C9-121A7206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0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mp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nmhs.ucd.ie/" TargetMode="External"/><Relationship Id="rId7" Type="http://schemas.openxmlformats.org/officeDocument/2006/relationships/hyperlink" Target="http://www.hse.i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mh.ie/" TargetMode="External"/><Relationship Id="rId5" Type="http://schemas.openxmlformats.org/officeDocument/2006/relationships/hyperlink" Target="https://www.nmbi.ie/Careers-in-Nursing-Midwifery/Why-midwifery" TargetMode="External"/><Relationship Id="rId4" Type="http://schemas.openxmlformats.org/officeDocument/2006/relationships/hyperlink" Target="https://www.nmbi.ie/Education/Undergraduate-programmes" TargetMode="Externa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?daddr=53.30665938694945,%20-6.22314322886654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maps.google.com/maps?ll=53.305997,-6.222027&amp;z=20&amp;t=m&amp;hl=en-US&amp;gl=US&amp;mapclient=apiv3&amp;cid=238246575417844045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rightspace.ucd.ie/d2l/le/content/6606/viewContent/191725/View?ou=6606" TargetMode="External"/><Relationship Id="rId2" Type="http://schemas.openxmlformats.org/officeDocument/2006/relationships/hyperlink" Target="https://brightspace.ucd.ie/d2l/le/content/6606/viewContent/181598/View?ou=66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cdestates.ie/commuting/getting-here/driving/parking/parking-permit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nmhs.ucd.ie/contact-u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mbi.ie/Education/Standards-and-Requirements/Midwife-Registration-Programm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471"/>
          <a:stretch/>
        </p:blipFill>
        <p:spPr>
          <a:xfrm>
            <a:off x="0" y="-2"/>
            <a:ext cx="121887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389" r="3639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64" r="4769" b="3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07" r="21647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2739" y="4224938"/>
            <a:ext cx="6801056" cy="1459355"/>
          </a:xfrm>
        </p:spPr>
        <p:txBody>
          <a:bodyPr anchor="b">
            <a:normAutofit/>
          </a:bodyPr>
          <a:lstStyle/>
          <a:p>
            <a:pPr algn="l"/>
            <a:br>
              <a:rPr lang="en-GB" sz="2400" b="1" dirty="0"/>
            </a:br>
            <a:r>
              <a:rPr lang="en-GB" sz="2400" b="1" dirty="0"/>
              <a:t>Introduction to BSc Midwifery programme</a:t>
            </a:r>
            <a:br>
              <a:rPr lang="en-GB" sz="2400" b="1" dirty="0"/>
            </a:br>
            <a:r>
              <a:rPr lang="en-GB" sz="2400" b="1" dirty="0"/>
              <a:t>2024 - 2028</a:t>
            </a:r>
          </a:p>
        </p:txBody>
      </p:sp>
    </p:spTree>
    <p:extLst>
      <p:ext uri="{BB962C8B-B14F-4D97-AF65-F5344CB8AC3E}">
        <p14:creationId xmlns:p14="http://schemas.microsoft.com/office/powerpoint/2010/main" val="194842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655" y="563110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1" charset="-128"/>
                <a:cs typeface="Arial" charset="0"/>
              </a:rPr>
              <a:t>Introduction to Midwifery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464602" y="6262534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960184" y="5631106"/>
            <a:ext cx="293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1" charset="-128"/>
                <a:cs typeface="Arial" charset="0"/>
              </a:rPr>
              <a:t>Internship (paid)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8249360" y="6257474"/>
            <a:ext cx="235745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052773" y="4846277"/>
            <a:ext cx="4324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33CC"/>
              </a:solidFill>
              <a:ea typeface="ＭＳ Ｐゴシック" pitchFamily="1" charset="-128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33CC"/>
              </a:solidFill>
              <a:ea typeface="ＭＳ Ｐゴシック" pitchFamily="1" charset="-128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1" charset="-128"/>
                <a:cs typeface="Arial" charset="0"/>
              </a:rPr>
              <a:t>Specialist Midwifery &amp; Community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1788699" y="5447723"/>
            <a:ext cx="85347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58800" y="70652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ea typeface="ＭＳ Ｐゴシック" pitchFamily="1" charset="-128"/>
              </a:rPr>
              <a:t>The Midwifery Student Journey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D3CA35-B253-4AEF-BA83-8332733EE9D6}"/>
              </a:ext>
            </a:extLst>
          </p:cNvPr>
          <p:cNvSpPr/>
          <p:nvPr/>
        </p:nvSpPr>
        <p:spPr>
          <a:xfrm>
            <a:off x="1205433" y="4273944"/>
            <a:ext cx="2385905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YEAR 1</a:t>
            </a:r>
            <a:r>
              <a:rPr lang="en-GB" sz="2400" b="1"/>
              <a:t> </a:t>
            </a:r>
            <a:r>
              <a:rPr lang="en-GB"/>
              <a:t>1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46CB09-755A-4354-9954-2E2DA65382B5}"/>
              </a:ext>
            </a:extLst>
          </p:cNvPr>
          <p:cNvSpPr/>
          <p:nvPr/>
        </p:nvSpPr>
        <p:spPr>
          <a:xfrm>
            <a:off x="3822055" y="4277787"/>
            <a:ext cx="1978219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YEAR 2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C86E1A-8E38-4E19-B40C-13FF546B95D2}"/>
              </a:ext>
            </a:extLst>
          </p:cNvPr>
          <p:cNvSpPr/>
          <p:nvPr/>
        </p:nvSpPr>
        <p:spPr>
          <a:xfrm>
            <a:off x="8239927" y="4273944"/>
            <a:ext cx="2074082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YEAR 4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B4FAFA-8215-402D-B02F-E994B8918E96}"/>
              </a:ext>
            </a:extLst>
          </p:cNvPr>
          <p:cNvSpPr/>
          <p:nvPr/>
        </p:nvSpPr>
        <p:spPr>
          <a:xfrm>
            <a:off x="6030991" y="4273944"/>
            <a:ext cx="186193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YEAR 3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5D4ECE-8779-46DB-9739-9FE37EB54D8D}"/>
              </a:ext>
            </a:extLst>
          </p:cNvPr>
          <p:cNvSpPr/>
          <p:nvPr/>
        </p:nvSpPr>
        <p:spPr>
          <a:xfrm>
            <a:off x="1205433" y="1066287"/>
            <a:ext cx="2385905" cy="2919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Midwifery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Anatomy &amp; Physiology,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Psychology &amp;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Transition to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Labour &amp; Birth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Promoting Health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12304D-9E70-4CF6-BF05-80F5053D4812}"/>
              </a:ext>
            </a:extLst>
          </p:cNvPr>
          <p:cNvSpPr/>
          <p:nvPr/>
        </p:nvSpPr>
        <p:spPr>
          <a:xfrm>
            <a:off x="3738288" y="1017740"/>
            <a:ext cx="2158015" cy="2968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Postnatal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Newborn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Specialist Midwifery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Patient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Microbiology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Pharmacology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Elective x 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B0CF72-4816-45C8-B0AD-018C06EBB0DE}"/>
              </a:ext>
            </a:extLst>
          </p:cNvPr>
          <p:cNvSpPr/>
          <p:nvPr/>
        </p:nvSpPr>
        <p:spPr>
          <a:xfrm>
            <a:off x="6034328" y="1017740"/>
            <a:ext cx="2074082" cy="2968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Complexities of pregnancy, labour, newborn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Ethics &amp; Legal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Sociology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Elective x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793CAA-9E4D-4D11-A77C-904EAF8B25E4}"/>
              </a:ext>
            </a:extLst>
          </p:cNvPr>
          <p:cNvSpPr/>
          <p:nvPr/>
        </p:nvSpPr>
        <p:spPr>
          <a:xfrm>
            <a:off x="8249361" y="1017740"/>
            <a:ext cx="2074082" cy="29684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Obstetric Emergencies</a:t>
            </a:r>
          </a:p>
          <a:p>
            <a:r>
              <a:rPr lang="en-GB" dirty="0">
                <a:solidFill>
                  <a:schemeClr val="tx1"/>
                </a:solidFill>
              </a:rPr>
              <a:t>      Midwifery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Leadership &amp;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Preparation for 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22554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3B06-2A1C-4C79-BFCE-C95FA713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29" y="1141711"/>
            <a:ext cx="3234466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NMBI core clinical requirements and Location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E2690B-5013-4024-B5E9-76F8A63C1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830055"/>
              </p:ext>
            </p:extLst>
          </p:nvPr>
        </p:nvGraphicFramePr>
        <p:xfrm>
          <a:off x="3484530" y="871146"/>
          <a:ext cx="8503918" cy="4841342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841638">
                  <a:extLst>
                    <a:ext uri="{9D8B030D-6E8A-4147-A177-3AD203B41FA5}">
                      <a16:colId xmlns:a16="http://schemas.microsoft.com/office/drawing/2014/main" val="2724078184"/>
                    </a:ext>
                  </a:extLst>
                </a:gridCol>
                <a:gridCol w="1583227">
                  <a:extLst>
                    <a:ext uri="{9D8B030D-6E8A-4147-A177-3AD203B41FA5}">
                      <a16:colId xmlns:a16="http://schemas.microsoft.com/office/drawing/2014/main" val="306791748"/>
                    </a:ext>
                  </a:extLst>
                </a:gridCol>
                <a:gridCol w="2455770">
                  <a:extLst>
                    <a:ext uri="{9D8B030D-6E8A-4147-A177-3AD203B41FA5}">
                      <a16:colId xmlns:a16="http://schemas.microsoft.com/office/drawing/2014/main" val="2059742119"/>
                    </a:ext>
                  </a:extLst>
                </a:gridCol>
                <a:gridCol w="2623283">
                  <a:extLst>
                    <a:ext uri="{9D8B030D-6E8A-4147-A177-3AD203B41FA5}">
                      <a16:colId xmlns:a16="http://schemas.microsoft.com/office/drawing/2014/main" val="2534691433"/>
                    </a:ext>
                  </a:extLst>
                </a:gridCol>
              </a:tblGrid>
              <a:tr h="691620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Core Placements</a:t>
                      </a:r>
                      <a:endParaRPr lang="en-IE" sz="1400" b="0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NMBI Requirement</a:t>
                      </a:r>
                      <a:endParaRPr lang="en-IE" sz="1400" b="0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IE" sz="1400" b="0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Year of programme</a:t>
                      </a:r>
                      <a:endParaRPr lang="en-IE" sz="1400" b="0" i="0" u="none" strike="noStrike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962477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Antenatal</a:t>
                      </a:r>
                      <a:endParaRPr lang="en-IE" sz="11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 weeks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NMH/</a:t>
                      </a:r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Wexford/Kilkenny/ Mullingar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1,</a:t>
                      </a:r>
                      <a:b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2, 3 or 4 supernumerary</a:t>
                      </a:r>
                      <a:b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Internship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143223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Intranatal</a:t>
                      </a:r>
                      <a:endParaRPr lang="en-IE" sz="11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 weeks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NMH</a:t>
                      </a:r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Wexford, Kilkenny, Mullingar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1</a:t>
                      </a:r>
                      <a:b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2, 3 or 4 supernumerary</a:t>
                      </a:r>
                      <a:b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Internship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25533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Postnatal</a:t>
                      </a:r>
                      <a:endParaRPr lang="en-IE" sz="11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14 weeks 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NMH</a:t>
                      </a:r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Wexford, Kilkenny, Mullingar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Stage 1</a:t>
                      </a:r>
                      <a:b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Stage 2, 3 or 4 supernumerary</a:t>
                      </a:r>
                      <a:b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Internship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897089"/>
                  </a:ext>
                </a:extLst>
              </a:tr>
              <a:tr h="56771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Midwifery-Led Care</a:t>
                      </a:r>
                      <a:endParaRPr lang="en-IE" sz="11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 weeks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NMH</a:t>
                      </a:r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Wexford, Kilkenny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2, 3 or 4 supernumerary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47047"/>
                  </a:ext>
                </a:extLst>
              </a:tr>
              <a:tr h="56771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High Dependency Unit</a:t>
                      </a:r>
                      <a:endParaRPr lang="en-IE" sz="11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 weeks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 week NMH</a:t>
                      </a:r>
                      <a:br>
                        <a:rPr lang="nl-NL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l-NL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 week SVUH</a:t>
                      </a:r>
                      <a:endParaRPr lang="nl-NL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Stage 2 or Stage 3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22826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Neonatal Unit</a:t>
                      </a:r>
                      <a:endParaRPr lang="en-IE" sz="11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 weeks </a:t>
                      </a: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NMH</a:t>
                      </a:r>
                      <a:br>
                        <a:rPr lang="en-IE" sz="11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IE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Stage 2,</a:t>
                      </a:r>
                      <a:r>
                        <a:rPr lang="en-US" sz="1100" u="none" strike="noStrike" cap="none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3 or 4 supernumerary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95" marR="3892" marT="81123" marB="5753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4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47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5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5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09A19-2FF5-49FC-BDF8-86B1C470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3700">
                <a:solidFill>
                  <a:srgbClr val="FFFFFF"/>
                </a:solidFill>
              </a:rPr>
              <a:t>NMBI Specialist clinical requirements and Location</a:t>
            </a:r>
            <a:endParaRPr lang="en-IE" sz="370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A77E2B-B369-4475-AEAE-34FAC6306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989353"/>
              </p:ext>
            </p:extLst>
          </p:nvPr>
        </p:nvGraphicFramePr>
        <p:xfrm>
          <a:off x="986794" y="2112579"/>
          <a:ext cx="10242355" cy="41928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98076">
                  <a:extLst>
                    <a:ext uri="{9D8B030D-6E8A-4147-A177-3AD203B41FA5}">
                      <a16:colId xmlns:a16="http://schemas.microsoft.com/office/drawing/2014/main" val="905939655"/>
                    </a:ext>
                  </a:extLst>
                </a:gridCol>
                <a:gridCol w="2559165">
                  <a:extLst>
                    <a:ext uri="{9D8B030D-6E8A-4147-A177-3AD203B41FA5}">
                      <a16:colId xmlns:a16="http://schemas.microsoft.com/office/drawing/2014/main" val="1690716339"/>
                    </a:ext>
                  </a:extLst>
                </a:gridCol>
                <a:gridCol w="2530726">
                  <a:extLst>
                    <a:ext uri="{9D8B030D-6E8A-4147-A177-3AD203B41FA5}">
                      <a16:colId xmlns:a16="http://schemas.microsoft.com/office/drawing/2014/main" val="4016951276"/>
                    </a:ext>
                  </a:extLst>
                </a:gridCol>
                <a:gridCol w="2354388">
                  <a:extLst>
                    <a:ext uri="{9D8B030D-6E8A-4147-A177-3AD203B41FA5}">
                      <a16:colId xmlns:a16="http://schemas.microsoft.com/office/drawing/2014/main" val="1283374176"/>
                    </a:ext>
                  </a:extLst>
                </a:gridCol>
              </a:tblGrid>
              <a:tr h="58958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Specialist Placements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NMBI Requirement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Year programme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312487"/>
                  </a:ext>
                </a:extLst>
              </a:tr>
              <a:tr h="58958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Gynaecology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weeks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NMH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Stage 2 &amp; Stage 3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65286"/>
                  </a:ext>
                </a:extLst>
              </a:tr>
              <a:tr h="58958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Mental Health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weeks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SJG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Stage 2 or Stage 3</a:t>
                      </a:r>
                      <a:endParaRPr lang="en-US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001114"/>
                  </a:ext>
                </a:extLst>
              </a:tr>
              <a:tr h="58958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Theatre &amp; Recovery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week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NMH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Stage 2 or Stage 3</a:t>
                      </a:r>
                      <a:endParaRPr lang="en-US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220482"/>
                  </a:ext>
                </a:extLst>
              </a:tr>
              <a:tr h="91723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Primary Healthcare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weeks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North/South Dublin</a:t>
                      </a:r>
                      <a:b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PHN area</a:t>
                      </a:r>
                      <a:endParaRPr lang="en-US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Stage 2 or Stage 3</a:t>
                      </a:r>
                      <a:endParaRPr lang="en-US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191258"/>
                  </a:ext>
                </a:extLst>
              </a:tr>
              <a:tr h="91723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Elective Placement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weeks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Students </a:t>
                      </a:r>
                      <a:b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E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own choice</a:t>
                      </a:r>
                      <a:endParaRPr lang="en-IE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Stage 2 or Stage 3</a:t>
                      </a:r>
                      <a:endParaRPr lang="en-US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12" marR="81912" marT="32587" marB="16382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855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81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3DDC8-41CF-4AA2-8C5C-EDD9CC1F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Clinical Placements Year 1-3</a:t>
            </a:r>
            <a:endParaRPr lang="en-IE" b="1" dirty="0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985FD4-4471-4DBA-A42A-F539535EE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2152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36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ectangle 35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  <a:prstGeom prst="rect">
            <a:avLst/>
          </a:prstGeom>
        </p:spPr>
        <p:txBody>
          <a:bodyPr spcFirstLastPara="1" vert="horz" lIns="0" tIns="0" rIns="0" bIns="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</a:pPr>
            <a:r>
              <a:rPr lang="en-GB" sz="3200" b="1">
                <a:solidFill>
                  <a:schemeClr val="bg1"/>
                </a:solidFill>
                <a:latin typeface="+mn-lt"/>
              </a:rPr>
              <a:t>Clinical Placements 4</a:t>
            </a:r>
            <a:r>
              <a:rPr lang="en-GB" sz="3200" b="1" baseline="30000">
                <a:solidFill>
                  <a:schemeClr val="bg1"/>
                </a:solidFill>
                <a:latin typeface="+mn-lt"/>
              </a:rPr>
              <a:t>th</a:t>
            </a:r>
            <a:r>
              <a:rPr lang="en-GB" sz="3200" b="1">
                <a:solidFill>
                  <a:schemeClr val="bg1"/>
                </a:solidFill>
                <a:latin typeface="+mn-lt"/>
              </a:rPr>
              <a:t> Year</a:t>
            </a:r>
          </a:p>
        </p:txBody>
      </p: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Google Shape;339;p49"/>
          <p:cNvSpPr txBox="1"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spcFirstLastPara="1" vert="horz" lIns="0" tIns="0" rIns="0" bIns="0" numCol="1" rtlCol="0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  <a:buClr>
                <a:srgbClr val="FFFFFF"/>
              </a:buClr>
              <a:buSzPts val="2200"/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200"/>
              <a:buNone/>
            </a:pPr>
            <a:r>
              <a:rPr lang="en-GB" sz="2000" dirty="0">
                <a:solidFill>
                  <a:schemeClr val="bg1"/>
                </a:solidFill>
              </a:rPr>
              <a:t>January to September 2028</a:t>
            </a:r>
          </a:p>
          <a:p>
            <a:pPr>
              <a:spcBef>
                <a:spcPts val="0"/>
              </a:spcBef>
              <a:buClr>
                <a:srgbClr val="FFFFFF"/>
              </a:buClr>
              <a:buSzPts val="2200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200"/>
              <a:buNone/>
            </a:pPr>
            <a:r>
              <a:rPr lang="en-GB" sz="2000" dirty="0">
                <a:solidFill>
                  <a:schemeClr val="bg1"/>
                </a:solidFill>
              </a:rPr>
              <a:t>Internship 36 weeks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ts val="2200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spcBef>
                <a:spcPts val="660"/>
              </a:spcBef>
              <a:buClr>
                <a:srgbClr val="FFFFFF"/>
              </a:buClr>
              <a:buSzPts val="2200"/>
              <a:buNone/>
            </a:pPr>
            <a:r>
              <a:rPr lang="en-GB" sz="2000" dirty="0">
                <a:solidFill>
                  <a:schemeClr val="bg1"/>
                </a:solidFill>
              </a:rPr>
              <a:t>Paid employee of National Maternity Hospital</a:t>
            </a:r>
          </a:p>
          <a:p>
            <a:pPr marL="257175" indent="-152400">
              <a:spcBef>
                <a:spcPts val="660"/>
              </a:spcBef>
              <a:buClr>
                <a:srgbClr val="FFFFFF"/>
              </a:buClr>
              <a:buSzPts val="2200"/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0" name="Google Shape;340;p49"/>
          <p:cNvPicPr preferRelativeResize="0"/>
          <p:nvPr/>
        </p:nvPicPr>
        <p:blipFill rotWithShape="1">
          <a:blip r:embed="rId3"/>
          <a:srcRect l="5525" r="2011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704209" y="70499"/>
            <a:ext cx="4509236" cy="16529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 b="1" kern="1200" dirty="0">
                <a:solidFill>
                  <a:schemeClr val="tx1"/>
                </a:solidFill>
                <a:latin typeface="+mn-lt"/>
              </a:rPr>
              <a:t>How will you learn?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111760" y="1534160"/>
            <a:ext cx="5191760" cy="328617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altLang="en-US" sz="2400" dirty="0"/>
              <a:t>Lectures (Brightspace)</a:t>
            </a:r>
          </a:p>
          <a:p>
            <a:pPr lvl="1"/>
            <a:r>
              <a:rPr lang="en-US" altLang="en-US" sz="2000" dirty="0"/>
              <a:t>Campus lectures</a:t>
            </a:r>
          </a:p>
          <a:p>
            <a:pPr lvl="1"/>
            <a:r>
              <a:rPr lang="en-US" altLang="en-US" sz="2000" dirty="0"/>
              <a:t>‘live’ Zoom</a:t>
            </a:r>
          </a:p>
          <a:p>
            <a:pPr lvl="1"/>
            <a:r>
              <a:rPr lang="en-US" altLang="en-US" sz="2000" dirty="0"/>
              <a:t>Pre-recorded</a:t>
            </a:r>
          </a:p>
          <a:p>
            <a:r>
              <a:rPr lang="en-US" altLang="en-US" sz="2400" dirty="0"/>
              <a:t>Scenario based learning</a:t>
            </a:r>
          </a:p>
          <a:p>
            <a:r>
              <a:rPr lang="en-US" altLang="en-US" sz="2400" dirty="0"/>
              <a:t>Problem – based learning</a:t>
            </a:r>
          </a:p>
          <a:p>
            <a:r>
              <a:rPr lang="en-US" altLang="en-US" sz="2400" dirty="0"/>
              <a:t>Tutorials</a:t>
            </a:r>
          </a:p>
          <a:p>
            <a:r>
              <a:rPr lang="en-US" altLang="en-US" sz="2400" dirty="0"/>
              <a:t>Workshops</a:t>
            </a:r>
          </a:p>
          <a:p>
            <a:r>
              <a:rPr lang="en-US" altLang="en-US" sz="2400" dirty="0"/>
              <a:t>Presentation skills</a:t>
            </a:r>
          </a:p>
          <a:p>
            <a:r>
              <a:rPr lang="en-US" altLang="en-US" sz="2400" dirty="0"/>
              <a:t>E-learning/online activities</a:t>
            </a:r>
          </a:p>
          <a:p>
            <a:endParaRPr lang="en-US" altLang="en-US" sz="1500" dirty="0"/>
          </a:p>
          <a:p>
            <a:endParaRPr lang="en-US" altLang="en-US" sz="1500" dirty="0"/>
          </a:p>
          <a:p>
            <a:endParaRPr lang="en-US" altLang="en-US" sz="1500" dirty="0"/>
          </a:p>
        </p:txBody>
      </p:sp>
      <p:sp>
        <p:nvSpPr>
          <p:cNvPr id="20490" name="Oval 1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UCD Business eLearning – Brightspace Best Practice Guides">
            <a:extLst>
              <a:ext uri="{FF2B5EF4-FFF2-40B4-BE49-F238E27FC236}">
                <a16:creationId xmlns:a16="http://schemas.microsoft.com/office/drawing/2014/main" id="{789E0F27-9587-40E9-A61C-F4B78E5DC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Freeform: Shape 14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2" name="Oval 14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7A911D-0057-4686-9893-6E4819A461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r="2" b="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0488" name="Picture 7" descr="LT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9479" b="2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Freeform: Shape 14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sitting at a station&#10;&#10;Description automatically generated">
            <a:extLst>
              <a:ext uri="{FF2B5EF4-FFF2-40B4-BE49-F238E27FC236}">
                <a16:creationId xmlns:a16="http://schemas.microsoft.com/office/drawing/2014/main" id="{F6C09F74-22FE-4457-86A5-D525FAA5DC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9871" b="-4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0494" name="Freeform: Shape 14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wo people standing in a room&#10;&#10;Description automatically generated"/>
          <p:cNvPicPr>
            <a:picLocks noChangeAspect="1"/>
          </p:cNvPicPr>
          <p:nvPr/>
        </p:nvPicPr>
        <p:blipFill rotWithShape="1">
          <a:blip r:embed="rId7"/>
          <a:srcRect t="2220" r="3" b="12015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81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n-lt"/>
              </a:rPr>
              <a:t>How will you learn?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777" r="-1" b="1483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" r="21992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270" r="-3" b="-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1033" r="19584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735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2" name="Rectangle 37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Google Shape;359;p52"/>
          <p:cNvSpPr txBox="1">
            <a:spLocks noGrp="1"/>
          </p:cNvSpPr>
          <p:nvPr>
            <p:ph type="title" idx="4294967295"/>
          </p:nvPr>
        </p:nvSpPr>
        <p:spPr>
          <a:xfrm>
            <a:off x="81281" y="0"/>
            <a:ext cx="5877482" cy="853440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buClr>
                <a:schemeClr val="dk1"/>
              </a:buClr>
              <a:buSzPts val="3959"/>
            </a:pP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n-lt"/>
              </a:rPr>
              <a:t>UCD School of Nursing, Midwifery and Health Systems: Student Supports</a:t>
            </a: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      </a:t>
            </a: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endParaRPr lang="en-US" sz="11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60" name="Google Shape;360;p52"/>
          <p:cNvSpPr txBox="1">
            <a:spLocks noGrp="1"/>
          </p:cNvSpPr>
          <p:nvPr>
            <p:ph sz="half" idx="4294967295"/>
          </p:nvPr>
        </p:nvSpPr>
        <p:spPr>
          <a:xfrm>
            <a:off x="81281" y="965200"/>
            <a:ext cx="5849114" cy="5608320"/>
          </a:xfrm>
          <a:prstGeom prst="rect">
            <a:avLst/>
          </a:prstGeom>
        </p:spPr>
        <p:txBody>
          <a:bodyPr spcFirstLastPara="1"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 err="1"/>
              <a:t>Programme</a:t>
            </a:r>
            <a:r>
              <a:rPr lang="en-US" sz="2000" dirty="0"/>
              <a:t> Office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Personal Tutor: Dr Paula </a:t>
            </a:r>
            <a:r>
              <a:rPr lang="en-US" sz="2000" dirty="0" err="1"/>
              <a:t>Cornally</a:t>
            </a:r>
            <a:r>
              <a:rPr lang="en-US" sz="2000" dirty="0"/>
              <a:t>, Dr Denise O’Brien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Student Advisor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Chaplain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Disability support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Peer mentors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Stage and </a:t>
            </a:r>
            <a:r>
              <a:rPr lang="en-US" sz="2000" dirty="0" err="1"/>
              <a:t>Programme</a:t>
            </a:r>
            <a:r>
              <a:rPr lang="en-US" sz="2000" dirty="0"/>
              <a:t> Directors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Lecturers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Clinical Midwifery Tutor (Jennifer Dempsey)</a:t>
            </a:r>
          </a:p>
          <a:p>
            <a:pPr marL="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b="1" dirty="0"/>
              <a:t>UCD-Wide Supports</a:t>
            </a:r>
            <a:endParaRPr lang="en-US" sz="2000" dirty="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Student Desk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Student Health Services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International Office</a:t>
            </a:r>
          </a:p>
          <a:p>
            <a:pPr marL="171450">
              <a:spcBef>
                <a:spcPts val="750"/>
              </a:spcBef>
              <a:buClr>
                <a:schemeClr val="dk1"/>
              </a:buClr>
              <a:buSzPts val="2015"/>
            </a:pPr>
            <a:r>
              <a:rPr lang="en-US" sz="2000" dirty="0"/>
              <a:t>UCD Access</a:t>
            </a: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353AB-0385-4801-BC09-78488F035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76" name="Arc 37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D39724-594C-45F8-8891-82085B11982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" r="2" b="4590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9" name="Rectangle 45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Google Shape;424;p60"/>
          <p:cNvSpPr txBox="1"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chemeClr val="accent1"/>
              </a:buClr>
              <a:buSzPts val="4400"/>
            </a:pPr>
            <a:r>
              <a:rPr lang="en-US" sz="4000" b="1"/>
              <a:t>Further Information</a:t>
            </a:r>
          </a:p>
        </p:txBody>
      </p: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5" name="Rectangle 46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Google Shape;425;p60"/>
          <p:cNvSpPr txBox="1">
            <a:spLocks noGrp="1"/>
          </p:cNvSpPr>
          <p:nvPr>
            <p:ph sz="half" idx="1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145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2000" u="sng">
                <a:hlinkClick r:id="rId3"/>
              </a:rPr>
              <a:t>www.nmhs.ucd.ie</a:t>
            </a: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US" sz="2000" u="sng">
                <a:hlinkClick r:id="rId4"/>
              </a:rPr>
              <a:t>https://www.nmbi.ie/Education/Undergraduate-programmes</a:t>
            </a: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US" sz="2000" u="sng">
                <a:hlinkClick r:id="rId5"/>
              </a:rPr>
              <a:t>https://www.nmbi.ie/Careers-in-Nursing-Midwifery/Why-midwifery</a:t>
            </a: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US" sz="2000" u="sng">
                <a:hlinkClick r:id="rId6"/>
              </a:rPr>
              <a:t>www.nmh.ie</a:t>
            </a: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US" sz="2000" u="sng">
                <a:hlinkClick r:id="rId7"/>
              </a:rPr>
              <a:t>www.hse.ie</a:t>
            </a:r>
            <a:endParaRPr lang="en-US" sz="2000"/>
          </a:p>
          <a:p>
            <a:pPr marL="0">
              <a:spcBef>
                <a:spcPts val="750"/>
              </a:spcBef>
              <a:buClr>
                <a:schemeClr val="dk1"/>
              </a:buClr>
              <a:buSzPts val="2800"/>
            </a:pP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endParaRPr lang="en-US" sz="2000"/>
          </a:p>
          <a:p>
            <a:pPr marL="171450">
              <a:spcBef>
                <a:spcPts val="750"/>
              </a:spcBef>
              <a:buClr>
                <a:schemeClr val="dk1"/>
              </a:buClr>
              <a:buSzPts val="2800"/>
            </a:pPr>
            <a:endParaRPr lang="en-US" sz="2000"/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7" name="Google Shape;427;p60"/>
          <p:cNvPicPr preferRelativeResize="0"/>
          <p:nvPr/>
        </p:nvPicPr>
        <p:blipFill rotWithShape="1">
          <a:blip r:embed="rId8"/>
          <a:stretch/>
        </p:blipFill>
        <p:spPr>
          <a:xfrm>
            <a:off x="7083423" y="1056569"/>
            <a:ext cx="4397433" cy="1569401"/>
          </a:xfrm>
          <a:prstGeom prst="rect">
            <a:avLst/>
          </a:prstGeom>
          <a:noFill/>
        </p:spPr>
      </p:pic>
      <p:sp>
        <p:nvSpPr>
          <p:cNvPr id="471" name="Rectangle 47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6" name="Google Shape;426;p60"/>
          <p:cNvPicPr preferRelativeResize="0">
            <a:picLocks noGrp="1"/>
          </p:cNvPicPr>
          <p:nvPr>
            <p:ph sz="half" idx="2"/>
          </p:nvPr>
        </p:nvPicPr>
        <p:blipFill rotWithShape="1">
          <a:blip r:embed="rId9"/>
          <a:stretch/>
        </p:blipFill>
        <p:spPr>
          <a:xfrm>
            <a:off x="7083423" y="3731018"/>
            <a:ext cx="4395569" cy="2472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2713" y="2579688"/>
            <a:ext cx="1336675" cy="1447800"/>
          </a:xfrm>
          <a:prstGeom prst="rect">
            <a:avLst/>
          </a:prstGeom>
        </p:spPr>
      </p:pic>
      <p:pic>
        <p:nvPicPr>
          <p:cNvPr id="369" name="Google Shape;36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713" y="4108450"/>
            <a:ext cx="1336675" cy="1595438"/>
          </a:xfrm>
          <a:prstGeom prst="rect">
            <a:avLst/>
          </a:prstGeom>
        </p:spPr>
      </p:pic>
      <p:pic>
        <p:nvPicPr>
          <p:cNvPr id="370" name="Google Shape;370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1938" y="2579688"/>
            <a:ext cx="2317750" cy="3124200"/>
          </a:xfrm>
          <a:prstGeom prst="rect">
            <a:avLst/>
          </a:prstGeom>
        </p:spPr>
      </p:pic>
      <p:pic>
        <p:nvPicPr>
          <p:cNvPr id="374" name="Google Shape;374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0650" y="2579688"/>
            <a:ext cx="2389188" cy="3124200"/>
          </a:xfrm>
          <a:prstGeom prst="rect">
            <a:avLst/>
          </a:prstGeom>
        </p:spPr>
      </p:pic>
      <p:pic>
        <p:nvPicPr>
          <p:cNvPr id="371" name="Google Shape;371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2388" y="2579688"/>
            <a:ext cx="1565275" cy="1527175"/>
          </a:xfrm>
          <a:prstGeom prst="rect">
            <a:avLst/>
          </a:prstGeom>
        </p:spPr>
      </p:pic>
      <p:pic>
        <p:nvPicPr>
          <p:cNvPr id="372" name="Google Shape;372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0213" y="2579688"/>
            <a:ext cx="1490663" cy="1527175"/>
          </a:xfrm>
          <a:prstGeom prst="rect">
            <a:avLst/>
          </a:prstGeom>
        </p:spPr>
      </p:pic>
      <p:pic>
        <p:nvPicPr>
          <p:cNvPr id="373" name="Google Shape;373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72388" y="4189413"/>
            <a:ext cx="3136900" cy="1514475"/>
          </a:xfrm>
          <a:prstGeom prst="rect">
            <a:avLst/>
          </a:prstGeom>
        </p:spPr>
      </p:pic>
      <p:sp>
        <p:nvSpPr>
          <p:cNvPr id="367" name="Google Shape;367;p53"/>
          <p:cNvSpPr txBox="1">
            <a:spLocks noGrp="1"/>
          </p:cNvSpPr>
          <p:nvPr>
            <p:ph type="title"/>
          </p:nvPr>
        </p:nvSpPr>
        <p:spPr>
          <a:xfrm>
            <a:off x="2209800" y="914737"/>
            <a:ext cx="7772400" cy="1012806"/>
          </a:xfrm>
          <a:prstGeom prst="rect">
            <a:avLst/>
          </a:prstGeo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 spcFirstLastPara="1" vert="horz" lIns="68569" tIns="34275" rIns="68569" bIns="34275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</a:pPr>
            <a:r>
              <a:rPr lang="en-GB" sz="2800" b="1" dirty="0">
                <a:latin typeface="+mn-lt"/>
              </a:rPr>
              <a:t>Opportunities during the Programme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93B1558B-2A50-695B-8E37-94C0729A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2" r="24674" b="165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3B016-09B5-4B13-B476-1A969029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+mn-lt"/>
              </a:rPr>
              <a:t>Overview</a:t>
            </a:r>
            <a:endParaRPr lang="en-IE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3DB1B-DDCF-4F4D-A8BC-04164B30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 dirty="0">
                <a:solidFill>
                  <a:schemeClr val="bg1"/>
                </a:solidFill>
              </a:rPr>
              <a:t>Introductions</a:t>
            </a: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Overview of BSc Midwifery programme </a:t>
            </a:r>
          </a:p>
          <a:p>
            <a:endParaRPr lang="en-GB" sz="17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214656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2A67B-A216-4586-8784-12E6F357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>
                <a:latin typeface="+mn-lt"/>
              </a:rPr>
              <a:t>Erasmus opportunity 2</a:t>
            </a:r>
            <a:r>
              <a:rPr lang="en-US" sz="4100" b="1" baseline="30000" dirty="0">
                <a:latin typeface="+mn-lt"/>
              </a:rPr>
              <a:t>nd</a:t>
            </a:r>
            <a:r>
              <a:rPr lang="en-US" sz="4100" b="1" dirty="0">
                <a:latin typeface="+mn-lt"/>
              </a:rPr>
              <a:t> year</a:t>
            </a:r>
            <a:endParaRPr lang="en-IE" sz="4100" b="1" dirty="0">
              <a:latin typeface="+mn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800A49E3-D659-E3C8-E9F2-B031EC46A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449264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67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EA9C1-D809-4E70-B4DF-9122B437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@ucdmidwifery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@ucdsnmhs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B84E43-2BDC-4D97-863D-0A0FC27F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9" r="9403" b="3"/>
          <a:stretch/>
        </p:blipFill>
        <p:spPr>
          <a:xfrm>
            <a:off x="5748032" y="643466"/>
            <a:ext cx="483926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26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2CA2E-7093-40F3-8486-E3DEB39B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UCD requirements</a:t>
            </a:r>
            <a:endParaRPr lang="en-IE" b="1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FCCA-A044-4F08-90E2-4EF31920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Uniform fitting: 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Y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ou will be contacted by the School Office with information regarding your Uniform Fitting</a:t>
            </a:r>
          </a:p>
          <a:p>
            <a:r>
              <a:rPr lang="en-GB" sz="2000">
                <a:solidFill>
                  <a:schemeClr val="bg1"/>
                </a:solidFill>
              </a:rPr>
              <a:t>Each module coordinator will tell you about reading list for modules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03F5B-E8DB-47AB-8617-23F20687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61" y="369913"/>
            <a:ext cx="2429504" cy="278453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D950E-5F96-45F4-9464-0294A236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31" y="3730267"/>
            <a:ext cx="3368700" cy="278453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6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800B0-CE3E-F674-1F7C-072D3D2A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pPr algn="ctr"/>
            <a:r>
              <a:rPr lang="en-IE" sz="3100" dirty="0">
                <a:solidFill>
                  <a:schemeClr val="bg1"/>
                </a:solidFill>
                <a:latin typeface="+mn-lt"/>
              </a:rPr>
              <a:t>Purchase </a:t>
            </a:r>
            <a:r>
              <a:rPr lang="en-GB" sz="3100" b="1" dirty="0">
                <a:solidFill>
                  <a:schemeClr val="bg1"/>
                </a:solidFill>
                <a:latin typeface="+mn-lt"/>
              </a:rPr>
              <a:t>Clinical Skills Polo Shirt (Compulsory)</a:t>
            </a:r>
            <a:br>
              <a:rPr lang="en-GB" sz="3100" b="1" dirty="0">
                <a:solidFill>
                  <a:schemeClr val="bg1"/>
                </a:solidFill>
                <a:latin typeface="+mn-lt"/>
              </a:rPr>
            </a:br>
            <a:endParaRPr lang="en-IE" sz="31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979A7F-0BFF-0907-C19D-D5F4071E2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02290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687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3C9D-F60C-AD06-74EC-6BF3F17D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97" y="1138036"/>
            <a:ext cx="5921395" cy="1402470"/>
          </a:xfrm>
        </p:spPr>
        <p:txBody>
          <a:bodyPr anchor="t">
            <a:normAutofit fontScale="90000"/>
          </a:bodyPr>
          <a:lstStyle/>
          <a:p>
            <a:r>
              <a:rPr lang="en-US" sz="2700" b="1" i="0" u="none" strike="noStrike" dirty="0">
                <a:effectLst/>
                <a:latin typeface="+mn-lt"/>
              </a:rPr>
              <a:t>Purchase Clinical Skills Items (Clinical Lite Stethoscope, Fob Watch, Aneroid Sphygmomanometer)</a:t>
            </a:r>
            <a:endParaRPr lang="en-IE" sz="27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A1738-AE53-BC80-8607-C3F0B3AC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r="16406" b="-3"/>
          <a:stretch/>
        </p:blipFill>
        <p:spPr>
          <a:xfrm>
            <a:off x="742122" y="1229770"/>
            <a:ext cx="4365438" cy="45376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73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FF1E1-0BE4-0468-DAF5-298E22A7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98" y="2551176"/>
            <a:ext cx="5444382" cy="3591207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effectLst/>
              </a:rPr>
              <a:t>Where?: </a:t>
            </a:r>
            <a:r>
              <a:rPr lang="en-US" sz="2000" b="0" i="0" u="sng" strike="noStrike" dirty="0">
                <a:effectLst/>
                <a:hlinkClick r:id="rId3"/>
              </a:rPr>
              <a:t>Student's Union Shop, Ground Floor James Joyce Library Building</a:t>
            </a:r>
            <a:r>
              <a:rPr lang="en-US" sz="2000" b="0" i="0" u="none" strike="noStrike" dirty="0">
                <a:effectLst/>
              </a:rPr>
              <a:t> 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effectLst/>
              </a:rPr>
              <a:t>Cost: €76</a:t>
            </a:r>
            <a:r>
              <a:rPr lang="en-US" sz="2000" b="0" i="0" u="none" strike="noStrike" dirty="0">
                <a:effectLst/>
              </a:rPr>
              <a:t>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effectLst/>
              </a:rPr>
              <a:t>Payment Method:</a:t>
            </a:r>
            <a:r>
              <a:rPr lang="en-US" sz="2000" b="0" i="0" u="none" strike="noStrike" dirty="0">
                <a:effectLst/>
              </a:rPr>
              <a:t> The shop will accept cash or visa/debit cards (no UCARDs)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</a:endParaRPr>
          </a:p>
          <a:p>
            <a:r>
              <a:rPr lang="en-US" sz="2000" b="1" i="0" u="none" strike="noStrike" dirty="0">
                <a:effectLst/>
              </a:rPr>
              <a:t>Opening Hours</a:t>
            </a:r>
            <a:r>
              <a:rPr lang="en-US" sz="2000" b="0" i="0" u="none" strike="noStrike" dirty="0">
                <a:effectLst/>
              </a:rPr>
              <a:t> Monday to Thursday 8.30am to 6pm, Friday 08.30am to 4pm.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94893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065A8-DA6B-1C3B-B6A0-4CC9F6A9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Purchase Workbook for </a:t>
            </a:r>
            <a:r>
              <a:rPr lang="en-US" sz="3800" b="1" i="0" u="none" strike="noStrike" dirty="0">
                <a:solidFill>
                  <a:schemeClr val="bg1"/>
                </a:solidFill>
                <a:effectLst/>
                <a:latin typeface="+mn-lt"/>
              </a:rPr>
              <a:t>Clinical</a:t>
            </a:r>
            <a:r>
              <a:rPr lang="en-US" sz="3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Skills</a:t>
            </a:r>
            <a:endParaRPr lang="en-IE" sz="3800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6BB4-87A7-93DE-200D-EAE1CC6B6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</a:rPr>
              <a:t>Where?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: </a:t>
            </a:r>
            <a:r>
              <a:rPr lang="en-US" sz="2000" b="0" i="0" u="sng" strike="noStrike" dirty="0">
                <a:solidFill>
                  <a:schemeClr val="bg1"/>
                </a:solidFill>
                <a:effectLst/>
                <a:hlinkClick r:id="rId2"/>
              </a:rPr>
              <a:t>Copi-Print Shop, Newman Building (Arts) in the J/K Area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solidFill>
                <a:schemeClr val="bg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</a:rPr>
              <a:t>Cost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</a:rPr>
              <a:t>€ TBC once printed.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solidFill>
                <a:schemeClr val="bg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</a:rPr>
              <a:t>Payment Method: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u="none" strike="noStrike" dirty="0" err="1">
                <a:solidFill>
                  <a:schemeClr val="bg1"/>
                </a:solidFill>
                <a:effectLst/>
              </a:rPr>
              <a:t>Copi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print will accept cash, visa/debit card or UCARD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solidFill>
                <a:schemeClr val="bg1"/>
              </a:solidFill>
              <a:effectLst/>
            </a:endParaRPr>
          </a:p>
          <a:p>
            <a:r>
              <a:rPr lang="en-US" sz="2000" b="1" i="0" u="none" strike="noStrike" dirty="0">
                <a:solidFill>
                  <a:schemeClr val="bg1"/>
                </a:solidFill>
                <a:effectLst/>
              </a:rPr>
              <a:t>Opening Hours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Monday to Friday, 9am to 5pm</a:t>
            </a:r>
            <a:endParaRPr lang="en-IE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alculator and folders">
            <a:extLst>
              <a:ext uri="{FF2B5EF4-FFF2-40B4-BE49-F238E27FC236}">
                <a16:creationId xmlns:a16="http://schemas.microsoft.com/office/drawing/2014/main" id="{01CECD93-FE02-EE38-6AFA-58B2F007E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3" r="34072"/>
          <a:stretch/>
        </p:blipFill>
        <p:spPr>
          <a:xfrm>
            <a:off x="6525453" y="0"/>
            <a:ext cx="532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C790B-6019-4E99-BC11-19CEFFA4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anchor="t">
            <a:normAutofit/>
          </a:bodyPr>
          <a:lstStyle/>
          <a:p>
            <a:pPr algn="ctr"/>
            <a:r>
              <a:rPr lang="en-IE" sz="3200" b="1" dirty="0">
                <a:latin typeface="+mn-lt"/>
              </a:rPr>
              <a:t>Introduction to Brightspace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F4EBCD-3DD9-41AE-97FA-5592CA1B6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39" y="2551176"/>
            <a:ext cx="4651205" cy="3602935"/>
          </a:xfrm>
        </p:spPr>
        <p:txBody>
          <a:bodyPr>
            <a:normAutofit/>
          </a:bodyPr>
          <a:lstStyle/>
          <a:p>
            <a:r>
              <a:rPr lang="en-IE" sz="2000"/>
              <a:t>Virtual learning Environment (VLE)</a:t>
            </a:r>
            <a:endParaRPr lang="en-IE" sz="2000">
              <a:hlinkClick r:id="rId2"/>
            </a:endParaRPr>
          </a:p>
          <a:p>
            <a:pPr marL="0" indent="0">
              <a:buNone/>
            </a:pPr>
            <a:endParaRPr lang="en-IE" sz="2000">
              <a:hlinkClick r:id="rId2"/>
            </a:endParaRPr>
          </a:p>
          <a:p>
            <a:r>
              <a:rPr lang="en-IE" sz="2000">
                <a:hlinkClick r:id="rId2"/>
              </a:rPr>
              <a:t>https://brightspace.ucd.ie/d2l/le/content/6606/viewContent/181598/View?ou=6606</a:t>
            </a:r>
            <a:endParaRPr lang="en-IE" sz="2000"/>
          </a:p>
          <a:p>
            <a:pPr marL="0" indent="0">
              <a:buNone/>
            </a:pPr>
            <a:endParaRPr lang="en-IE" sz="2000"/>
          </a:p>
          <a:p>
            <a:r>
              <a:rPr lang="en-IE" sz="2000">
                <a:hlinkClick r:id="rId3"/>
              </a:rPr>
              <a:t>https://brightspace.ucd.ie/d2l/le/content/6606/viewContent/191725/View?ou=6606</a:t>
            </a:r>
            <a:endParaRPr lang="en-IE" sz="2000"/>
          </a:p>
          <a:p>
            <a:endParaRPr lang="en-IE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3A07B-655E-47F7-891F-93E59F63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9" r="-1" b="172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F31DA7-9504-4F8B-8C6A-6BA113D1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682072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+mn-lt"/>
              </a:rPr>
              <a:t>Academic Skills &amp; </a:t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r>
              <a:rPr lang="en-US" dirty="0">
                <a:solidFill>
                  <a:srgbClr val="FFFFFF"/>
                </a:solidFill>
                <a:latin typeface="+mn-lt"/>
              </a:rPr>
              <a:t>Well-being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1866A2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1866A2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5" name="Content Placeholder 5">
            <a:extLst>
              <a:ext uri="{FF2B5EF4-FFF2-40B4-BE49-F238E27FC236}">
                <a16:creationId xmlns:a16="http://schemas.microsoft.com/office/drawing/2014/main" id="{04603432-F13F-223C-8FE6-2D5D8FA862C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4988974"/>
              </p:ext>
            </p:extLst>
          </p:nvPr>
        </p:nvGraphicFramePr>
        <p:xfrm>
          <a:off x="7956057" y="762983"/>
          <a:ext cx="3515128" cy="5330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B04C0-817B-B172-BC73-12D088C918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217" y="2454899"/>
            <a:ext cx="6981414" cy="3722063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Academic reading</a:t>
            </a:r>
          </a:p>
          <a:p>
            <a:pPr marL="0" indent="0">
              <a:buNone/>
            </a:pPr>
            <a:r>
              <a:rPr lang="en-IE" dirty="0"/>
              <a:t>               &amp;</a:t>
            </a:r>
          </a:p>
          <a:p>
            <a:pPr marL="0" indent="0">
              <a:buNone/>
            </a:pPr>
            <a:r>
              <a:rPr lang="en-IE" dirty="0"/>
              <a:t>Writing module</a:t>
            </a:r>
          </a:p>
          <a:p>
            <a:pPr marL="0" indent="0">
              <a:buNone/>
            </a:pPr>
            <a:r>
              <a:rPr lang="en-IE" sz="2000" dirty="0"/>
              <a:t>Module Coordinator: </a:t>
            </a:r>
          </a:p>
          <a:p>
            <a:pPr marL="0" indent="0">
              <a:buNone/>
            </a:pPr>
            <a:r>
              <a:rPr lang="en-IE" sz="2000" dirty="0"/>
              <a:t>Dr Timmy Frawley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1EACF35-3AF6-6EA1-809F-250E1F43EA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01" r="-3" b="-3"/>
          <a:stretch/>
        </p:blipFill>
        <p:spPr>
          <a:xfrm>
            <a:off x="4013501" y="2454898"/>
            <a:ext cx="3441163" cy="40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34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58408-3E14-4F7A-A177-0A30CDBC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+mn-lt"/>
              </a:rPr>
              <a:t>Getting ready for success and clinical placements -Mandatory Requirements</a:t>
            </a:r>
            <a:endParaRPr lang="en-IE" sz="3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7D84B80B-CA2F-4F4E-8325-9146B2FB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516" y="274320"/>
            <a:ext cx="7149084" cy="6207760"/>
          </a:xfrm>
        </p:spPr>
        <p:txBody>
          <a:bodyPr anchor="ctr">
            <a:normAutofit/>
          </a:bodyPr>
          <a:lstStyle/>
          <a:p>
            <a:r>
              <a:rPr lang="en-US" sz="1600" dirty="0"/>
              <a:t>Check </a:t>
            </a:r>
            <a:r>
              <a:rPr lang="en-US" sz="1600" dirty="0" err="1"/>
              <a:t>UCDconnect</a:t>
            </a:r>
            <a:r>
              <a:rPr lang="en-US" sz="1600" dirty="0"/>
              <a:t> emails </a:t>
            </a:r>
            <a:r>
              <a:rPr lang="en-US" sz="1600" u="sng" dirty="0"/>
              <a:t>daily</a:t>
            </a:r>
            <a:endParaRPr lang="en-US" sz="1600" dirty="0">
              <a:highlight>
                <a:srgbClr val="FFFF00"/>
              </a:highlight>
            </a:endParaRPr>
          </a:p>
          <a:p>
            <a:r>
              <a:rPr lang="en-US" sz="1600" dirty="0"/>
              <a:t>Ensure that you are timetabled for: </a:t>
            </a:r>
          </a:p>
          <a:p>
            <a:pPr lvl="1"/>
            <a:r>
              <a:rPr lang="en-US" sz="1600" dirty="0"/>
              <a:t>Manual handling – NMHS10480 on either 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27th of September, 4th of October or 11th of October</a:t>
            </a:r>
            <a:endParaRPr lang="en-US" sz="1600" b="0" i="0" dirty="0">
              <a:effectLst/>
              <a:highlight>
                <a:srgbClr val="FFFF00"/>
              </a:highlight>
            </a:endParaRPr>
          </a:p>
          <a:p>
            <a:pPr lvl="1"/>
            <a:r>
              <a:rPr lang="en-US" sz="1600" dirty="0"/>
              <a:t>Basic Life Support – NMHS10480 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18th of Oct, 25th of Oct or 1st of November.</a:t>
            </a:r>
            <a:endParaRPr lang="en-US" sz="1600" b="0" i="0" dirty="0">
              <a:effectLst/>
              <a:highlight>
                <a:srgbClr val="FFFF00"/>
              </a:highlight>
            </a:endParaRPr>
          </a:p>
          <a:p>
            <a:r>
              <a:rPr lang="en-US" sz="1600" dirty="0"/>
              <a:t>Complete Garda Vetting asap – takes weeks to obtain, needed prior to clinical placement in January 2025</a:t>
            </a:r>
          </a:p>
          <a:p>
            <a:r>
              <a:rPr lang="en-US" sz="1600" dirty="0"/>
              <a:t>Attend occupational health appointments for vaccination even if the time clashes with your lecture or clinical skills timetable</a:t>
            </a:r>
          </a:p>
          <a:p>
            <a:r>
              <a:rPr lang="en-US" sz="1600" dirty="0"/>
              <a:t>COVID vaccination requirements</a:t>
            </a:r>
          </a:p>
          <a:p>
            <a:r>
              <a:rPr lang="en-US" sz="1600" dirty="0"/>
              <a:t>ACADEMIC ADVISORY: </a:t>
            </a:r>
            <a:r>
              <a:rPr lang="en-US" sz="1600" b="1" dirty="0"/>
              <a:t>14</a:t>
            </a:r>
            <a:r>
              <a:rPr lang="en-US" sz="1600" b="1" baseline="30000" dirty="0"/>
              <a:t>th</a:t>
            </a:r>
            <a:r>
              <a:rPr lang="en-US" sz="1600" b="1" dirty="0"/>
              <a:t> November 2-4 pm in Scientific Principles Module (NMHS10480) COMPULSORY ATTENDANCE</a:t>
            </a:r>
          </a:p>
          <a:p>
            <a:pPr algn="l"/>
            <a:r>
              <a:rPr lang="en-US" sz="1600" dirty="0"/>
              <a:t>Orientation to Clinical Practice Placement (National Maternity Hospital 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</a:rPr>
              <a:t>1</a:t>
            </a:r>
            <a:r>
              <a:rPr lang="en-US" sz="1600" b="0" i="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</a:rPr>
              <a:t>st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</a:rPr>
              <a:t> Floor Lecture theatre in 65/66 Mount Street for Monday 13</a:t>
            </a:r>
            <a:r>
              <a:rPr lang="en-US" sz="1600" b="0" i="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</a:rPr>
              <a:t>th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FF"/>
                </a:highlight>
              </a:rPr>
              <a:t> January 2025 for the Orientation.</a:t>
            </a:r>
          </a:p>
          <a:p>
            <a:r>
              <a:rPr lang="en-US" sz="1600" b="1" dirty="0"/>
              <a:t>COMPULSORY ATTENDANCE</a:t>
            </a:r>
          </a:p>
          <a:p>
            <a:r>
              <a:rPr lang="en-US" sz="1600" b="0" i="0" dirty="0" err="1">
                <a:effectLst/>
              </a:rPr>
              <a:t>HSEland</a:t>
            </a:r>
            <a:r>
              <a:rPr lang="en-US" sz="1600" b="0" i="0" dirty="0">
                <a:effectLst/>
              </a:rPr>
              <a:t> E-learning IP&amp;C, Children’s </a:t>
            </a:r>
            <a:r>
              <a:rPr lang="en-US" sz="1600" dirty="0"/>
              <a:t>F</a:t>
            </a:r>
            <a:r>
              <a:rPr lang="en-US" sz="1600" b="0" i="0" dirty="0">
                <a:effectLst/>
              </a:rPr>
              <a:t>irst</a:t>
            </a:r>
          </a:p>
          <a:p>
            <a:pPr marL="457200" lvl="1" indent="0">
              <a:buNone/>
            </a:pPr>
            <a:endParaRPr lang="en-IE" sz="1500" dirty="0"/>
          </a:p>
        </p:txBody>
      </p:sp>
    </p:spTree>
    <p:extLst>
      <p:ext uri="{BB962C8B-B14F-4D97-AF65-F5344CB8AC3E}">
        <p14:creationId xmlns:p14="http://schemas.microsoft.com/office/powerpoint/2010/main" val="2803620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63DA74-3BDB-4FC8-BC0B-D8792380B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7" r="16341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94" name="Google Shape;394;p56"/>
          <p:cNvPicPr preferRelativeResize="0"/>
          <p:nvPr/>
        </p:nvPicPr>
        <p:blipFill rotWithShape="1">
          <a:blip r:embed="rId4"/>
          <a:srcRect l="20343" r="21076" b="-1"/>
          <a:stretch/>
        </p:blipFill>
        <p:spPr>
          <a:xfrm rot="10800000">
            <a:off x="6176432" y="643467"/>
            <a:ext cx="5372100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58256" y="-358254"/>
            <a:ext cx="6858000" cy="7574507"/>
          </a:xfrm>
          <a:prstGeom prst="rect">
            <a:avLst/>
          </a:prstGeom>
          <a:ln>
            <a:noFill/>
          </a:ln>
          <a:effectLst>
            <a:outerShdw blurRad="457200" dist="63500" sx="99000" sy="99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5CFF9-9FC2-4F7F-9E08-31A18D7E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5" y="5546162"/>
            <a:ext cx="6661702" cy="953611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+mn-lt"/>
              </a:rPr>
              <a:t>Introductions</a:t>
            </a:r>
            <a:endParaRPr lang="en-IE" sz="40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348E2-9B3E-42CD-BFAC-92B41C2F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740"/>
          <a:stretch/>
        </p:blipFill>
        <p:spPr>
          <a:xfrm>
            <a:off x="20" y="-1"/>
            <a:ext cx="7574490" cy="51615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73F5-FAEA-40DE-BF57-57C46430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0" y="743803"/>
            <a:ext cx="4145280" cy="547417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Nam</a:t>
            </a:r>
            <a:r>
              <a:rPr lang="en-IE" sz="3200" dirty="0"/>
              <a:t>e</a:t>
            </a:r>
          </a:p>
          <a:p>
            <a:r>
              <a:rPr lang="en-IE" sz="3200" dirty="0"/>
              <a:t>Where you are from/living</a:t>
            </a:r>
            <a:r>
              <a:rPr lang="en-US" sz="3200" dirty="0"/>
              <a:t>?</a:t>
            </a:r>
          </a:p>
          <a:p>
            <a:r>
              <a:rPr lang="en-US" sz="3200" dirty="0"/>
              <a:t>Hobbies/talents</a:t>
            </a:r>
          </a:p>
          <a:p>
            <a:r>
              <a:rPr lang="en-US" sz="3200" dirty="0"/>
              <a:t>Why you chose Midwifery?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551827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8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F2120941-7411-4428-A8F8-1DBFFC6EB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" r="14146" b="-1"/>
          <a:stretch/>
        </p:blipFill>
        <p:spPr>
          <a:xfrm>
            <a:off x="6421035" y="1599093"/>
            <a:ext cx="5129784" cy="3659813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1" name="Google Shape;401;p57"/>
          <p:cNvPicPr preferRelativeResize="0"/>
          <p:nvPr/>
        </p:nvPicPr>
        <p:blipFill rotWithShape="1">
          <a:blip r:embed="rId4"/>
          <a:srcRect l="12380" r="12730" b="2"/>
          <a:stretch/>
        </p:blipFill>
        <p:spPr>
          <a:xfrm>
            <a:off x="641180" y="1493983"/>
            <a:ext cx="5129784" cy="3870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5384" y="507005"/>
            <a:ext cx="2550794" cy="191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7" name="Google Shape;40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8442" y="3200826"/>
            <a:ext cx="1668935" cy="28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8" name="Google Shape;408;p58"/>
          <p:cNvPicPr preferRelativeResize="0"/>
          <p:nvPr/>
        </p:nvPicPr>
        <p:blipFill rotWithShape="1">
          <a:blip r:embed="rId5">
            <a:alphaModFix/>
          </a:blip>
          <a:srcRect l="15949"/>
          <a:stretch/>
        </p:blipFill>
        <p:spPr>
          <a:xfrm>
            <a:off x="1830449" y="544820"/>
            <a:ext cx="1897385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" name="Google Shape;409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8308" y="3477108"/>
            <a:ext cx="2434590" cy="1736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" name="Google Shape;410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6767" y="4920585"/>
            <a:ext cx="1850231" cy="1385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1" name="Google Shape;411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3084" y="2734396"/>
            <a:ext cx="2135981" cy="1913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2" name="Google Shape;412;p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00257" y="260648"/>
            <a:ext cx="2143125" cy="191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3" name="Google Shape;413;p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36387" y="5085184"/>
            <a:ext cx="1717358" cy="1385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744C36-3CDD-4F0E-9531-FE6675DCC9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3621" y="1065769"/>
            <a:ext cx="2304725" cy="191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D6D6437-918B-49F1-BE00-93476816F6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18" y="2243558"/>
            <a:ext cx="2232853" cy="276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6" name="Rectangle 39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Google Shape;379;p54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vert="horz" lIns="68569" tIns="34275" rIns="68569" bIns="34275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</a:pPr>
            <a:r>
              <a:rPr lang="en-GB" sz="5200" b="1" dirty="0">
                <a:latin typeface="+mn-lt"/>
              </a:rPr>
              <a:t>Career opportunities</a:t>
            </a:r>
          </a:p>
        </p:txBody>
      </p:sp>
      <p:graphicFrame>
        <p:nvGraphicFramePr>
          <p:cNvPr id="382" name="Google Shape;380;p54">
            <a:extLst>
              <a:ext uri="{FF2B5EF4-FFF2-40B4-BE49-F238E27FC236}">
                <a16:creationId xmlns:a16="http://schemas.microsoft.com/office/drawing/2014/main" id="{1EC8C115-AF6A-44A6-9EEB-4877632814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424614"/>
              </p:ext>
            </p:extLst>
          </p:nvPr>
        </p:nvGraphicFramePr>
        <p:xfrm>
          <a:off x="375920" y="1798320"/>
          <a:ext cx="11348720" cy="4502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F155-421F-4040-B67F-C2D177AC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5835"/>
          </a:xfrm>
        </p:spPr>
        <p:txBody>
          <a:bodyPr>
            <a:normAutofit fontScale="90000"/>
          </a:bodyPr>
          <a:lstStyle/>
          <a:p>
            <a:pPr algn="ctr"/>
            <a:br>
              <a:rPr lang="en-IE" b="1" dirty="0">
                <a:latin typeface="+mn-lt"/>
              </a:rPr>
            </a:br>
            <a:r>
              <a:rPr lang="en-IE" b="1" dirty="0">
                <a:latin typeface="+mn-lt"/>
              </a:rPr>
              <a:t>Monday 9th September 2024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75B218AB-F533-A4B1-4B02-2342DEA5A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7736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405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E3FD1-EA45-48F8-9741-A60DC2FF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>
                <a:latin typeface="+mn-lt"/>
              </a:rPr>
              <a:t>Car parking at UCD</a:t>
            </a:r>
            <a:endParaRPr lang="en-IE" dirty="0">
              <a:latin typeface="+mn-lt"/>
            </a:endParaRPr>
          </a:p>
        </p:txBody>
      </p:sp>
      <p:pic>
        <p:nvPicPr>
          <p:cNvPr id="4" name="Picture 3" descr="Aerial view of a parking lot with cars&#10;&#10;Description automatically generated">
            <a:extLst>
              <a:ext uri="{FF2B5EF4-FFF2-40B4-BE49-F238E27FC236}">
                <a16:creationId xmlns:a16="http://schemas.microsoft.com/office/drawing/2014/main" id="{975D55BB-B648-4C2F-9902-500168465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r="11371" b="1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EDA03-D6AE-4AD9-BE29-36FF14CA0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670559"/>
            <a:ext cx="4555782" cy="5445076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Parking PIN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Find in INFOHUB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 </a:t>
            </a:r>
            <a:r>
              <a:rPr lang="en-US" sz="2000" b="0" i="0" dirty="0">
                <a:effectLst/>
              </a:rPr>
              <a:t>under the Campus Facilities menu</a:t>
            </a:r>
          </a:p>
          <a:p>
            <a:pPr lvl="1"/>
            <a:endParaRPr lang="en-US" sz="2000" dirty="0"/>
          </a:p>
          <a:p>
            <a:r>
              <a:rPr lang="en-US" sz="2000" b="1" i="0" dirty="0">
                <a:effectLst/>
              </a:rPr>
              <a:t>Applying for a UCD Parking Permit</a:t>
            </a:r>
            <a:br>
              <a:rPr lang="en-US" sz="2000" dirty="0"/>
            </a:br>
            <a:r>
              <a:rPr lang="en-US" sz="2000" b="0" i="0" dirty="0">
                <a:effectLst/>
              </a:rPr>
              <a:t>1. Log onto the 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Parking Permit web page</a:t>
            </a:r>
            <a:r>
              <a:rPr lang="en-US" sz="2000" b="0" i="0" dirty="0">
                <a:solidFill>
                  <a:srgbClr val="FF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000" b="0" i="0" dirty="0">
                <a:effectLst/>
              </a:rPr>
              <a:t>and select the link to apply for a parking permit</a:t>
            </a:r>
            <a:br>
              <a:rPr lang="en-US" sz="2000" dirty="0"/>
            </a:br>
            <a:r>
              <a:rPr lang="en-US" sz="2000" b="0" i="0" dirty="0">
                <a:effectLst/>
              </a:rPr>
              <a:t>2. Create an account</a:t>
            </a:r>
            <a:br>
              <a:rPr lang="en-US" sz="2000" dirty="0"/>
            </a:br>
            <a:r>
              <a:rPr lang="en-US" sz="2000" b="0" i="0" dirty="0">
                <a:effectLst/>
              </a:rPr>
              <a:t>3. Nominate your car registration number</a:t>
            </a:r>
            <a:br>
              <a:rPr lang="en-US" sz="2000" dirty="0"/>
            </a:br>
            <a:r>
              <a:rPr lang="en-US" sz="2000" b="0" i="0" dirty="0">
                <a:effectLst/>
              </a:rPr>
              <a:t>4. Pay any charges due</a:t>
            </a:r>
            <a:br>
              <a:rPr lang="en-US" sz="2000" dirty="0"/>
            </a:br>
            <a:r>
              <a:rPr lang="en-US" sz="2000" b="0" i="0" dirty="0">
                <a:effectLst/>
              </a:rPr>
              <a:t>Check carefully the details on the confirmation email issued following completion of the registration process.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809792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8D0C-70E5-4B78-990F-E70781D1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latin typeface="+mn-lt"/>
              </a:rPr>
              <a:t>Remember…</a:t>
            </a:r>
            <a:endParaRPr lang="en-IE" sz="3200" b="1" dirty="0">
              <a:latin typeface="+mn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A0F2B-BB67-4106-88FD-B20D0E57C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45" y="2128757"/>
            <a:ext cx="4503683" cy="3591207"/>
          </a:xfrm>
        </p:spPr>
        <p:txBody>
          <a:bodyPr>
            <a:normAutofit/>
          </a:bodyPr>
          <a:lstStyle/>
          <a:p>
            <a:r>
              <a:rPr lang="en-US" sz="2000" i="1" dirty="0"/>
              <a:t>Normal to feel overwhelmed, lost, unsure in the first few weeks</a:t>
            </a:r>
          </a:p>
          <a:p>
            <a:r>
              <a:rPr lang="en-US" sz="2000" dirty="0"/>
              <a:t>Student Supports on clinical placements</a:t>
            </a:r>
          </a:p>
          <a:p>
            <a:r>
              <a:rPr lang="en-US" sz="2000" dirty="0"/>
              <a:t>We are here to help, support and guide you</a:t>
            </a:r>
          </a:p>
          <a:p>
            <a:r>
              <a:rPr lang="en-US" sz="2000" dirty="0"/>
              <a:t>Just ask!</a:t>
            </a:r>
          </a:p>
          <a:p>
            <a:endParaRPr lang="en-US" sz="2000" dirty="0"/>
          </a:p>
          <a:p>
            <a:r>
              <a:rPr lang="en-US" sz="2000" dirty="0">
                <a:hlinkClick r:id="rId2"/>
              </a:rPr>
              <a:t>www.nmhs.ucd.ie/contact-us</a:t>
            </a:r>
            <a:endParaRPr lang="en-US" sz="2000" dirty="0"/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E28B9-96B1-459D-B94E-4011CA9A5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33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5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6" name="Rectangle 3585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9" b="19473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IE" altLang="en-US" sz="2200" b="1" dirty="0"/>
              <a:t>Any Questions?</a:t>
            </a:r>
          </a:p>
          <a:p>
            <a:pPr algn="ctr">
              <a:buFont typeface="Wingdings" pitchFamily="2" charset="2"/>
              <a:buNone/>
            </a:pPr>
            <a:r>
              <a:rPr lang="en-IE" altLang="en-US" sz="2200" b="1" dirty="0"/>
              <a:t>Best of Luck in your midwifery career </a:t>
            </a:r>
          </a:p>
        </p:txBody>
      </p:sp>
    </p:spTree>
    <p:extLst>
      <p:ext uri="{BB962C8B-B14F-4D97-AF65-F5344CB8AC3E}">
        <p14:creationId xmlns:p14="http://schemas.microsoft.com/office/powerpoint/2010/main" val="209310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8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8" name="Google Shape;258;p41"/>
          <p:cNvSpPr txBox="1"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  <a:prstGeom prst="rect">
            <a:avLst/>
          </a:prstGeom>
        </p:spPr>
        <p:txBody>
          <a:bodyPr spcFirstLastPara="1" vert="horz" lIns="68569" tIns="34275" rIns="68569" bIns="34275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en-GB" sz="3700" b="1">
                <a:solidFill>
                  <a:schemeClr val="bg1"/>
                </a:solidFill>
                <a:latin typeface="+mn-lt"/>
              </a:rPr>
              <a:t>BSc Midwifery Programme</a:t>
            </a:r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9" name="Google Shape;259;p41"/>
          <p:cNvSpPr txBox="1">
            <a:spLocks noGrp="1"/>
          </p:cNvSpPr>
          <p:nvPr>
            <p:ph idx="1"/>
          </p:nvPr>
        </p:nvSpPr>
        <p:spPr>
          <a:xfrm>
            <a:off x="2232251" y="2125737"/>
            <a:ext cx="3863749" cy="4044463"/>
          </a:xfrm>
          <a:prstGeom prst="rect">
            <a:avLst/>
          </a:prstGeom>
        </p:spPr>
        <p:txBody>
          <a:bodyPr spcFirstLastPara="1" vert="horz" lIns="68569" tIns="34275" rIns="68569" bIns="34275" numCol="1" rtlCol="0" anchorCtr="0" compatLnSpc="1">
            <a:prstTxWarp prst="textNoShape">
              <a:avLst/>
            </a:prstTxWarp>
            <a:normAutofit/>
          </a:bodyPr>
          <a:lstStyle/>
          <a:p>
            <a:pPr marL="171450" indent="-17145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8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800" dirty="0">
                <a:solidFill>
                  <a:schemeClr val="bg1"/>
                </a:solidFill>
              </a:rPr>
              <a:t>4-year Undergraduate Degree Programme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GB" sz="1800" dirty="0">
                <a:solidFill>
                  <a:schemeClr val="bg1"/>
                </a:solidFill>
              </a:rPr>
              <a:t> </a:t>
            </a:r>
          </a:p>
          <a:p>
            <a:pPr marL="171450" indent="-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GB" sz="1800" dirty="0">
                <a:solidFill>
                  <a:schemeClr val="bg1"/>
                </a:solidFill>
              </a:rPr>
              <a:t>September 2024 - September 2028</a:t>
            </a:r>
          </a:p>
          <a:p>
            <a:pPr marL="171450" indent="-171450">
              <a:spcBef>
                <a:spcPts val="750"/>
              </a:spcBef>
              <a:buClr>
                <a:schemeClr val="dk1"/>
              </a:buClr>
              <a:buSzPts val="2800"/>
            </a:pPr>
            <a:endParaRPr lang="en-GB" sz="18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GB" sz="1800" dirty="0">
                <a:solidFill>
                  <a:schemeClr val="bg1"/>
                </a:solidFill>
              </a:rPr>
              <a:t>UCD: Awarded Hons BSc Degree</a:t>
            </a:r>
          </a:p>
          <a:p>
            <a:pPr marL="0" indent="0"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750"/>
              </a:spcBef>
              <a:buClr>
                <a:schemeClr val="dk1"/>
              </a:buClr>
              <a:buSzPts val="2800"/>
            </a:pPr>
            <a:r>
              <a:rPr lang="en-GB" sz="1800" dirty="0">
                <a:solidFill>
                  <a:schemeClr val="bg1"/>
                </a:solidFill>
              </a:rPr>
              <a:t>Nursing and Midwifery Board of Ireland Register to work as a Registered Midwife</a:t>
            </a:r>
          </a:p>
          <a:p>
            <a:pPr marL="0" indent="0"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r>
              <a:rPr lang="en-GB" sz="1800" dirty="0">
                <a:solidFill>
                  <a:schemeClr val="bg1"/>
                </a:solidFill>
              </a:rPr>
              <a:t>                           </a:t>
            </a:r>
          </a:p>
          <a:p>
            <a:pPr marL="0" indent="0"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59463AC4-F96D-4507-9EE0-A831B791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" name="Picture 6" descr="A picture containing person, object, outdoor, toilet&#10;&#10;Description automatically generated">
            <a:extLst>
              <a:ext uri="{FF2B5EF4-FFF2-40B4-BE49-F238E27FC236}">
                <a16:creationId xmlns:a16="http://schemas.microsoft.com/office/drawing/2014/main" id="{C876D66A-7191-435E-A45A-CCE282A35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6" r="1387" b="-2"/>
          <a:stretch/>
        </p:blipFill>
        <p:spPr>
          <a:xfrm>
            <a:off x="6423487" y="929609"/>
            <a:ext cx="2518114" cy="2518114"/>
          </a:xfrm>
          <a:custGeom>
            <a:avLst/>
            <a:gdLst/>
            <a:ahLst/>
            <a:cxnLst/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70286D6-AC16-4D0E-8EFF-8DD09DAB21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-5" b="-5"/>
          <a:stretch/>
        </p:blipFill>
        <p:spPr>
          <a:xfrm>
            <a:off x="9090426" y="86636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FC3ABE8C-1C72-4141-BADF-DD681176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9346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E1C1FA-4E91-4601-ABDB-60F18FF6CB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8" r="58562" b="-2"/>
          <a:stretch/>
        </p:blipFill>
        <p:spPr>
          <a:xfrm>
            <a:off x="7682545" y="3175909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6158491" y="409904"/>
            <a:ext cx="5644055" cy="1292772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lvl="0">
              <a:buSzPts val="4400"/>
            </a:pPr>
            <a:r>
              <a:rPr lang="en-US" sz="2200" b="1" dirty="0"/>
              <a:t>BSc Midwifery Curriculum-Stage One</a:t>
            </a:r>
            <a:br>
              <a:rPr lang="en-US" sz="2200" b="1" dirty="0"/>
            </a:br>
            <a:r>
              <a:rPr lang="en-US" sz="2200" dirty="0">
                <a:hlinkClick r:id="rId3"/>
              </a:rPr>
              <a:t>https://www.nmbi.ie/Education/Standards-and-Requirements/Midwife-Registration-Programmes</a:t>
            </a:r>
            <a:r>
              <a:rPr lang="en-US" sz="2200" dirty="0"/>
              <a:t> </a:t>
            </a:r>
          </a:p>
        </p:txBody>
      </p:sp>
      <p:pic>
        <p:nvPicPr>
          <p:cNvPr id="267" name="Google Shape;267;p42"/>
          <p:cNvPicPr preferRelativeResize="0">
            <a:picLocks noGrp="1"/>
          </p:cNvPicPr>
          <p:nvPr>
            <p:ph sz="half" idx="1"/>
          </p:nvPr>
        </p:nvPicPr>
        <p:blipFill rotWithShape="1">
          <a:blip r:embed="rId4"/>
          <a:srcRect l="6617" r="25827" b="-1"/>
          <a:stretch/>
        </p:blipFill>
        <p:spPr>
          <a:xfrm>
            <a:off x="0" y="10"/>
            <a:ext cx="5644055" cy="6857979"/>
          </a:xfrm>
          <a:prstGeom prst="rect">
            <a:avLst/>
          </a:prstGeom>
          <a:noFill/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6" name="Google Shape;266;p42"/>
          <p:cNvSpPr txBox="1">
            <a:spLocks noGrp="1"/>
          </p:cNvSpPr>
          <p:nvPr>
            <p:ph sz="half" idx="2"/>
          </p:nvPr>
        </p:nvSpPr>
        <p:spPr>
          <a:xfrm>
            <a:off x="5822730" y="2065282"/>
            <a:ext cx="6095979" cy="4656083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14300" lvl="1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b="1" u="sng" dirty="0"/>
              <a:t>Trimester One (September – December 2024)</a:t>
            </a:r>
          </a:p>
          <a:p>
            <a:pPr marL="5715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000" dirty="0"/>
              <a:t>Scientific Principles for Healthcare (1)</a:t>
            </a:r>
          </a:p>
          <a:p>
            <a:pPr marL="5715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000" dirty="0"/>
              <a:t>Introduction to Psychology and Communication</a:t>
            </a:r>
            <a:endParaRPr lang="en-US" sz="2900" dirty="0"/>
          </a:p>
          <a:p>
            <a:pPr marL="5715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200" dirty="0"/>
              <a:t>Academic reading</a:t>
            </a:r>
            <a:r>
              <a:rPr lang="en-US" sz="2900" dirty="0"/>
              <a:t> </a:t>
            </a:r>
            <a:r>
              <a:rPr lang="en-US" sz="2000" dirty="0"/>
              <a:t>&amp; writing</a:t>
            </a:r>
          </a:p>
          <a:p>
            <a:pPr marL="1143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000" b="1" i="1" dirty="0"/>
              <a:t>Midwifery-Specific</a:t>
            </a:r>
          </a:p>
          <a:p>
            <a:pPr marL="5715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000" dirty="0"/>
              <a:t>Essence of Midwifery Practice (10cr)</a:t>
            </a:r>
          </a:p>
          <a:p>
            <a:pPr marL="342900" lvl="1">
              <a:spcBef>
                <a:spcPts val="375"/>
              </a:spcBef>
              <a:buClr>
                <a:schemeClr val="dk1"/>
              </a:buClr>
              <a:buSzPts val="2400"/>
            </a:pPr>
            <a:endParaRPr lang="en-US" sz="2000" dirty="0"/>
          </a:p>
          <a:p>
            <a:pPr marL="114300" lvl="1">
              <a:spcBef>
                <a:spcPts val="375"/>
              </a:spcBef>
              <a:buClr>
                <a:schemeClr val="dk1"/>
              </a:buClr>
              <a:buSzPts val="2400"/>
            </a:pPr>
            <a:r>
              <a:rPr lang="en-US" sz="2000" b="1" u="sng" dirty="0"/>
              <a:t>Trimester Two (Clinical 11 weeks/theory 4 weeks)</a:t>
            </a:r>
          </a:p>
          <a:p>
            <a:pPr marL="657225" lvl="1">
              <a:buSzPts val="2400"/>
            </a:pPr>
            <a:r>
              <a:rPr lang="en-US" sz="2000" dirty="0"/>
              <a:t>Scientific Principles for Healthcare (2)</a:t>
            </a:r>
          </a:p>
          <a:p>
            <a:pPr marL="114300" lvl="1">
              <a:buSzPts val="2400"/>
            </a:pPr>
            <a:r>
              <a:rPr lang="en-US" sz="2000" b="1" i="1" dirty="0"/>
              <a:t>Midwifery-Specific</a:t>
            </a:r>
          </a:p>
          <a:p>
            <a:pPr marL="571500" lvl="1">
              <a:buSzPts val="2400"/>
            </a:pPr>
            <a:r>
              <a:rPr lang="en-US" sz="2000" dirty="0" err="1"/>
              <a:t>Labour</a:t>
            </a:r>
            <a:r>
              <a:rPr lang="en-US" sz="2000" dirty="0"/>
              <a:t> &amp; Birth</a:t>
            </a:r>
          </a:p>
          <a:p>
            <a:pPr marL="571500" lvl="1">
              <a:buSzPts val="2400"/>
            </a:pPr>
            <a:r>
              <a:rPr lang="en-US" sz="2000" dirty="0"/>
              <a:t>Promoting Women's Health</a:t>
            </a:r>
          </a:p>
          <a:p>
            <a:pPr marL="342900" lvl="1">
              <a:buSzPts val="2400"/>
            </a:pPr>
            <a:endParaRPr lang="en-US" sz="1400" dirty="0"/>
          </a:p>
          <a:p>
            <a:pPr marL="371475" lvl="1">
              <a:buSzPts val="2400"/>
            </a:pPr>
            <a:endParaRPr lang="en-US" sz="1400" dirty="0"/>
          </a:p>
          <a:p>
            <a:pPr marL="0">
              <a:spcBef>
                <a:spcPts val="750"/>
              </a:spcBef>
              <a:buClr>
                <a:schemeClr val="dk1"/>
              </a:buClr>
              <a:buSzPts val="2800"/>
            </a:pP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FB2FC0-AF86-A0AF-3AF2-0499428A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E" b="1" dirty="0">
                <a:latin typeface="+mn-lt"/>
              </a:rPr>
              <a:t>Stage 1 Theory/Clinical Map</a:t>
            </a:r>
            <a:endParaRPr lang="en-IE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02BD9-5371-456F-8C08-1DC273E6C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            Trimester 1:</a:t>
            </a:r>
          </a:p>
          <a:p>
            <a:r>
              <a:rPr lang="en-US" sz="2400" dirty="0"/>
              <a:t>Orientation: 4</a:t>
            </a:r>
            <a:r>
              <a:rPr lang="en-US" sz="2400" baseline="30000" dirty="0"/>
              <a:t>th</a:t>
            </a:r>
            <a:r>
              <a:rPr lang="en-US" sz="2400" dirty="0"/>
              <a:t> &amp; 5</a:t>
            </a:r>
            <a:r>
              <a:rPr lang="en-US" sz="2400" baseline="30000" dirty="0"/>
              <a:t>th</a:t>
            </a:r>
            <a:r>
              <a:rPr lang="en-US" sz="2400" dirty="0"/>
              <a:t> September 2024</a:t>
            </a:r>
          </a:p>
          <a:p>
            <a:r>
              <a:rPr lang="en-US" sz="2400" dirty="0"/>
              <a:t>Theory UCD: </a:t>
            </a:r>
            <a:r>
              <a:rPr lang="en-US" sz="2400"/>
              <a:t>9</a:t>
            </a:r>
            <a:r>
              <a:rPr lang="en-US" sz="2400" baseline="30000"/>
              <a:t>th</a:t>
            </a:r>
            <a:r>
              <a:rPr lang="en-US" sz="2400"/>
              <a:t> September-2</a:t>
            </a:r>
            <a:r>
              <a:rPr lang="en-US" sz="2400" baseline="30000"/>
              <a:t>nd</a:t>
            </a:r>
            <a:r>
              <a:rPr lang="en-US" sz="2400"/>
              <a:t> </a:t>
            </a:r>
            <a:r>
              <a:rPr lang="en-US" sz="2400" dirty="0"/>
              <a:t>December x 12 weeks</a:t>
            </a:r>
          </a:p>
          <a:p>
            <a:r>
              <a:rPr lang="en-US" sz="2400" dirty="0"/>
              <a:t>Reading week: 28</a:t>
            </a:r>
            <a:r>
              <a:rPr lang="en-US" sz="2400" baseline="30000" dirty="0"/>
              <a:t>th</a:t>
            </a:r>
            <a:r>
              <a:rPr lang="en-US" sz="2400" dirty="0"/>
              <a:t> October- 4</a:t>
            </a:r>
            <a:r>
              <a:rPr lang="en-US" sz="2400" baseline="30000" dirty="0"/>
              <a:t>th</a:t>
            </a:r>
            <a:r>
              <a:rPr lang="en-US" sz="2400" dirty="0"/>
              <a:t> November</a:t>
            </a:r>
          </a:p>
          <a:p>
            <a:r>
              <a:rPr lang="en-US" sz="2400" dirty="0"/>
              <a:t>Revision weeks: 2</a:t>
            </a:r>
            <a:r>
              <a:rPr lang="en-US" sz="2400" baseline="30000" dirty="0"/>
              <a:t>nd</a:t>
            </a:r>
            <a:r>
              <a:rPr lang="en-US" sz="2400" dirty="0"/>
              <a:t> – 8th December</a:t>
            </a:r>
          </a:p>
          <a:p>
            <a:r>
              <a:rPr lang="en-US" sz="2400" dirty="0"/>
              <a:t>Exam weeks: 09</a:t>
            </a:r>
            <a:r>
              <a:rPr lang="en-US" sz="2400" baseline="30000" dirty="0"/>
              <a:t>th</a:t>
            </a:r>
            <a:r>
              <a:rPr lang="en-US" sz="2400" dirty="0"/>
              <a:t> – 21st December</a:t>
            </a:r>
          </a:p>
          <a:p>
            <a:endParaRPr lang="en-US" sz="2400" dirty="0"/>
          </a:p>
          <a:p>
            <a:endParaRPr lang="en-IE" sz="2400" dirty="0"/>
          </a:p>
          <a:p>
            <a:endParaRPr lang="en-IE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B5E234-6322-3A15-C18F-F3B4035F3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 fontScale="92500"/>
          </a:bodyPr>
          <a:lstStyle/>
          <a:p>
            <a:r>
              <a:rPr lang="en-US" sz="2200" b="1" dirty="0"/>
              <a:t>Trimester 2:</a:t>
            </a:r>
          </a:p>
          <a:p>
            <a:r>
              <a:rPr lang="en-US" sz="2200" dirty="0"/>
              <a:t>Clinical Placements: 13</a:t>
            </a:r>
            <a:r>
              <a:rPr lang="en-US" sz="2200" baseline="30000" dirty="0"/>
              <a:t>th</a:t>
            </a:r>
            <a:r>
              <a:rPr lang="en-US" sz="2200" dirty="0"/>
              <a:t> January-15</a:t>
            </a:r>
            <a:r>
              <a:rPr lang="en-US" sz="2200" baseline="30000" dirty="0"/>
              <a:t>th</a:t>
            </a:r>
            <a:r>
              <a:rPr lang="en-US" sz="2200" dirty="0"/>
              <a:t> February 2024 (5 weeks)</a:t>
            </a:r>
          </a:p>
          <a:p>
            <a:r>
              <a:rPr lang="en-US" sz="2200" dirty="0"/>
              <a:t>UCD: 17</a:t>
            </a:r>
            <a:r>
              <a:rPr lang="en-US" sz="2200" baseline="30000" dirty="0"/>
              <a:t>th</a:t>
            </a:r>
            <a:r>
              <a:rPr lang="en-US" sz="2200" dirty="0"/>
              <a:t> Feb  - 15</a:t>
            </a:r>
            <a:r>
              <a:rPr lang="en-US" sz="2200" baseline="30000" dirty="0"/>
              <a:t>th</a:t>
            </a:r>
            <a:r>
              <a:rPr lang="en-US" sz="2200" dirty="0"/>
              <a:t> March (4 weeks)</a:t>
            </a:r>
          </a:p>
          <a:p>
            <a:r>
              <a:rPr lang="en-US" sz="2200" dirty="0"/>
              <a:t>Midterm: Week of 17th</a:t>
            </a:r>
            <a:r>
              <a:rPr lang="en-US" sz="2200" baseline="30000" dirty="0"/>
              <a:t>th</a:t>
            </a:r>
            <a:r>
              <a:rPr lang="en-US" sz="2200" dirty="0"/>
              <a:t> March (1 week)</a:t>
            </a:r>
          </a:p>
          <a:p>
            <a:r>
              <a:rPr lang="en-US" sz="2200" dirty="0"/>
              <a:t>Clinical placements: 24</a:t>
            </a:r>
            <a:r>
              <a:rPr lang="en-US" sz="2200" baseline="30000" dirty="0"/>
              <a:t>th</a:t>
            </a:r>
            <a:r>
              <a:rPr lang="en-US" sz="2200" dirty="0"/>
              <a:t> March-3</a:t>
            </a:r>
            <a:r>
              <a:rPr lang="en-US" sz="2200" baseline="30000" dirty="0"/>
              <a:t>rd</a:t>
            </a:r>
            <a:r>
              <a:rPr lang="en-US" sz="2200" dirty="0"/>
              <a:t> May (6 weeks)</a:t>
            </a:r>
          </a:p>
          <a:p>
            <a:r>
              <a:rPr lang="en-US" sz="2200" dirty="0"/>
              <a:t>Exam weeks:  5</a:t>
            </a:r>
            <a:r>
              <a:rPr lang="en-US" sz="2200" baseline="30000" dirty="0"/>
              <a:t>th</a:t>
            </a:r>
            <a:r>
              <a:rPr lang="en-US" sz="2200" dirty="0"/>
              <a:t> -18</a:t>
            </a:r>
            <a:r>
              <a:rPr lang="en-US" sz="2200" baseline="30000" dirty="0"/>
              <a:t>th</a:t>
            </a:r>
            <a:r>
              <a:rPr lang="en-US" sz="2200" dirty="0"/>
              <a:t> May (Spring trimester modules)</a:t>
            </a:r>
            <a:endParaRPr lang="en-IE" sz="2200" dirty="0"/>
          </a:p>
          <a:p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97099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5" name="Rectangle 1230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in front of a building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403" r="-1" b="5394"/>
          <a:stretch/>
        </p:blipFill>
        <p:spPr>
          <a:xfrm>
            <a:off x="3135603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887" r="1" b="3249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998" r="10944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2307" name="Freeform: Shape 1230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309" name="Freeform: Shape 1230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GB" altLang="en-US" sz="2600" dirty="0">
                <a:latin typeface="+mn-lt"/>
              </a:rPr>
            </a:br>
            <a:r>
              <a:rPr lang="en-GB" altLang="en-US" sz="2600" b="1" dirty="0">
                <a:latin typeface="+mn-lt"/>
              </a:rPr>
              <a:t>Clinical Placements </a:t>
            </a:r>
            <a:br>
              <a:rPr lang="en-GB" altLang="en-US" sz="2600" b="1" dirty="0">
                <a:latin typeface="+mn-lt"/>
              </a:rPr>
            </a:br>
            <a:r>
              <a:rPr lang="en-GB" altLang="en-US" sz="2600" b="1" dirty="0">
                <a:latin typeface="+mn-lt"/>
              </a:rPr>
              <a:t>            1</a:t>
            </a:r>
            <a:r>
              <a:rPr lang="en-GB" altLang="en-US" sz="2600" b="1" baseline="30000" dirty="0">
                <a:latin typeface="+mn-lt"/>
              </a:rPr>
              <a:t>st</a:t>
            </a:r>
            <a:r>
              <a:rPr lang="en-GB" altLang="en-US" sz="2600" b="1" dirty="0">
                <a:latin typeface="+mn-lt"/>
              </a:rPr>
              <a:t> year</a:t>
            </a:r>
            <a:endParaRPr lang="en-US" altLang="en-US" sz="2600" b="1" dirty="0">
              <a:latin typeface="+mn-lt"/>
            </a:endParaRPr>
          </a:p>
        </p:txBody>
      </p:sp>
      <p:sp>
        <p:nvSpPr>
          <p:cNvPr id="12311" name="Rectangle 1231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13" name="Rectangle 1231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28016" y="2258568"/>
            <a:ext cx="3590544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altLang="en-US" sz="2000" dirty="0"/>
          </a:p>
          <a:p>
            <a:pPr marL="0" indent="0">
              <a:buNone/>
            </a:pPr>
            <a:r>
              <a:rPr lang="en-GB" altLang="en-US" sz="2000" dirty="0"/>
              <a:t>1st year (11 weeks clinical placement) 13/01/2025</a:t>
            </a:r>
          </a:p>
          <a:p>
            <a:pPr marL="0" indent="0">
              <a:buNone/>
            </a:pPr>
            <a:endParaRPr lang="en-GB" altLang="en-US" sz="2000" dirty="0"/>
          </a:p>
          <a:p>
            <a:pPr lvl="1"/>
            <a:r>
              <a:rPr lang="en-GB" altLang="en-US" sz="2000" dirty="0"/>
              <a:t>Antenatal, Labour, Postnatal</a:t>
            </a:r>
          </a:p>
          <a:p>
            <a:pPr lvl="1"/>
            <a:r>
              <a:rPr lang="en-GB" altLang="en-US" sz="2000" dirty="0"/>
              <a:t>NMH, Mullingar or Kilkenny</a:t>
            </a:r>
          </a:p>
        </p:txBody>
      </p:sp>
      <p:pic>
        <p:nvPicPr>
          <p:cNvPr id="12292" name="Picture 2" descr="http://t2.gstatic.com/images?q=tbn:ANd9GcRUpR_Pj_L7LP5nrBVPv1NE6U7isU1U5vRVyVyRT6ypsbAcSWOy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84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8">
            <a:extLst>
              <a:ext uri="{FF2B5EF4-FFF2-40B4-BE49-F238E27FC236}">
                <a16:creationId xmlns:a16="http://schemas.microsoft.com/office/drawing/2014/main" id="{F63028E8-2943-9A1D-0091-5F1626B6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565" b="91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4E3F93-B443-4DB2-B354-9CC9BA11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</a:rPr>
              <a:t>       Travel and Accommodation Allowance</a:t>
            </a:r>
            <a:endParaRPr lang="en-IE" sz="3600" b="1" dirty="0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4C7C8EB8-A84F-4CFA-B1B3-F9FE3C9A9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962461"/>
              </p:ext>
            </p:extLst>
          </p:nvPr>
        </p:nvGraphicFramePr>
        <p:xfrm>
          <a:off x="111760" y="731520"/>
          <a:ext cx="12080220" cy="6126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0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F41D-E9C6-43CD-93D0-E78322DF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1599248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4-year BSc Midwifery </a:t>
            </a:r>
            <a:r>
              <a:rPr lang="en-US" dirty="0" err="1">
                <a:latin typeface="+mn-lt"/>
              </a:rPr>
              <a:t>Programme</a:t>
            </a: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16B5AF-112F-415C-9439-93D5A51AA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817127"/>
              </p:ext>
            </p:extLst>
          </p:nvPr>
        </p:nvGraphicFramePr>
        <p:xfrm>
          <a:off x="0" y="1381760"/>
          <a:ext cx="121920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6EC9FC-A096-4F8E-B329-4F1433C5DAA0}"/>
              </a:ext>
            </a:extLst>
          </p:cNvPr>
          <p:cNvSpPr/>
          <p:nvPr/>
        </p:nvSpPr>
        <p:spPr>
          <a:xfrm>
            <a:off x="9347200" y="2707323"/>
            <a:ext cx="2590800" cy="1072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Autumn trimester</a:t>
            </a:r>
          </a:p>
          <a:p>
            <a:pPr algn="ctr"/>
            <a:r>
              <a:rPr lang="en-US" dirty="0"/>
              <a:t>Mid Aug x 4 weeks (Clinical placement)</a:t>
            </a:r>
          </a:p>
          <a:p>
            <a:pPr algn="ctr"/>
            <a:r>
              <a:rPr lang="en-US" dirty="0"/>
              <a:t>Sept-Dec (UCD)</a:t>
            </a:r>
            <a:endParaRPr lang="en-IE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C52235-4BDB-47EE-9E35-8A9E7C7D52E5}"/>
              </a:ext>
            </a:extLst>
          </p:cNvPr>
          <p:cNvSpPr/>
          <p:nvPr/>
        </p:nvSpPr>
        <p:spPr>
          <a:xfrm>
            <a:off x="9489440" y="3977201"/>
            <a:ext cx="2448560" cy="843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Spring Trimester</a:t>
            </a:r>
          </a:p>
          <a:p>
            <a:pPr algn="ctr"/>
            <a:r>
              <a:rPr lang="en-US" dirty="0"/>
              <a:t>Internship Clinical Placements</a:t>
            </a:r>
            <a:endParaRPr lang="en-I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D99176-0F18-462A-B190-C945A5CA5BA3}"/>
              </a:ext>
            </a:extLst>
          </p:cNvPr>
          <p:cNvSpPr/>
          <p:nvPr/>
        </p:nvSpPr>
        <p:spPr>
          <a:xfrm>
            <a:off x="9347200" y="5095128"/>
            <a:ext cx="2661920" cy="1234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Summer Trimester</a:t>
            </a:r>
          </a:p>
          <a:p>
            <a:pPr algn="ctr"/>
            <a:r>
              <a:rPr lang="en-US" dirty="0"/>
              <a:t>Internship Clinical Placements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7553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1761</Words>
  <Application>Microsoft Macintosh PowerPoint</Application>
  <PresentationFormat>Widescreen</PresentationFormat>
  <Paragraphs>347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Calibri</vt:lpstr>
      <vt:lpstr>Wingdings</vt:lpstr>
      <vt:lpstr>Office Theme</vt:lpstr>
      <vt:lpstr> Introduction to BSc Midwifery programme 2024 - 2028</vt:lpstr>
      <vt:lpstr>Overview</vt:lpstr>
      <vt:lpstr>Introductions</vt:lpstr>
      <vt:lpstr>BSc Midwifery Programme</vt:lpstr>
      <vt:lpstr>BSc Midwifery Curriculum-Stage One https://www.nmbi.ie/Education/Standards-and-Requirements/Midwife-Registration-Programmes </vt:lpstr>
      <vt:lpstr>Stage 1 Theory/Clinical Map</vt:lpstr>
      <vt:lpstr> Clinical Placements              1st year</vt:lpstr>
      <vt:lpstr>       Travel and Accommodation Allowance</vt:lpstr>
      <vt:lpstr>4-year BSc Midwifery Programme</vt:lpstr>
      <vt:lpstr>PowerPoint Presentation</vt:lpstr>
      <vt:lpstr>NMBI core clinical requirements and Location</vt:lpstr>
      <vt:lpstr>NMBI Specialist clinical requirements and Location</vt:lpstr>
      <vt:lpstr>Clinical Placements Year 1-3</vt:lpstr>
      <vt:lpstr>Clinical Placements 4th Year</vt:lpstr>
      <vt:lpstr>How will you learn?</vt:lpstr>
      <vt:lpstr>How will you learn?</vt:lpstr>
      <vt:lpstr>       UCD School of Nursing, Midwifery and Health Systems: Student Supports               </vt:lpstr>
      <vt:lpstr>Further Information</vt:lpstr>
      <vt:lpstr>Opportunities during the Programme</vt:lpstr>
      <vt:lpstr>Erasmus opportunity 2nd year</vt:lpstr>
      <vt:lpstr>@ucdmidwifery  @ucdsnmhs</vt:lpstr>
      <vt:lpstr>UCD requirements</vt:lpstr>
      <vt:lpstr>Purchase Clinical Skills Polo Shirt (Compulsory) </vt:lpstr>
      <vt:lpstr>Purchase Clinical Skills Items (Clinical Lite Stethoscope, Fob Watch, Aneroid Sphygmomanometer)</vt:lpstr>
      <vt:lpstr>Purchase Workbook for Clinical Skills</vt:lpstr>
      <vt:lpstr>Introduction to Brightspace</vt:lpstr>
      <vt:lpstr>Academic Skills &amp;  Well-being</vt:lpstr>
      <vt:lpstr>Getting ready for success and clinical placements -Mandatory Requirements</vt:lpstr>
      <vt:lpstr>PowerPoint Presentation</vt:lpstr>
      <vt:lpstr>PowerPoint Presentation</vt:lpstr>
      <vt:lpstr>PowerPoint Presentation</vt:lpstr>
      <vt:lpstr>Career opportunities</vt:lpstr>
      <vt:lpstr> Monday 9th September 2024</vt:lpstr>
      <vt:lpstr>Car parking at UCD</vt:lpstr>
      <vt:lpstr>Remember…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BSc Midwifery programme 2020-2024</dc:title>
  <dc:creator>Lorraine Carroll</dc:creator>
  <cp:lastModifiedBy>P C</cp:lastModifiedBy>
  <cp:revision>35</cp:revision>
  <dcterms:created xsi:type="dcterms:W3CDTF">2020-09-14T16:42:52Z</dcterms:created>
  <dcterms:modified xsi:type="dcterms:W3CDTF">2024-08-29T21:12:07Z</dcterms:modified>
</cp:coreProperties>
</file>